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13"/>
  </p:notesMasterIdLst>
  <p:sldIdLst>
    <p:sldId id="256" r:id="rId2"/>
    <p:sldId id="280" r:id="rId3"/>
    <p:sldId id="257" r:id="rId4"/>
    <p:sldId id="258" r:id="rId5"/>
    <p:sldId id="283" r:id="rId6"/>
    <p:sldId id="269" r:id="rId7"/>
    <p:sldId id="277" r:id="rId8"/>
    <p:sldId id="292" r:id="rId9"/>
    <p:sldId id="294" r:id="rId10"/>
    <p:sldId id="295" r:id="rId11"/>
    <p:sldId id="288" r:id="rId12"/>
  </p:sldIdLst>
  <p:sldSz cx="9906000" cy="6858000" type="A4"/>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59" autoAdjust="0"/>
    <p:restoredTop sz="94660"/>
  </p:normalViewPr>
  <p:slideViewPr>
    <p:cSldViewPr>
      <p:cViewPr varScale="1">
        <p:scale>
          <a:sx n="59" d="100"/>
          <a:sy n="59" d="100"/>
        </p:scale>
        <p:origin x="1400" y="56"/>
      </p:cViewPr>
      <p:guideLst>
        <p:guide orient="horz" pos="2160"/>
        <p:guide pos="31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notesMaster" Target="notesMasters/notesMaster1.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tableStyles" Target="tableStyles.xml" /><Relationship Id="rId2" Type="http://schemas.openxmlformats.org/officeDocument/2006/relationships/slide" Target="slides/slide1.xml" /><Relationship Id="rId16" Type="http://schemas.openxmlformats.org/officeDocument/2006/relationships/theme" Target="theme/them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viewProps" Target="viewProps.xml" /><Relationship Id="rId10" Type="http://schemas.openxmlformats.org/officeDocument/2006/relationships/slide" Target="slides/slide9.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presProps" Target="presProps.xml" /></Relationships>
</file>

<file path=ppt/diagrams/_rels/data1.xml.rels><?xml version="1.0" encoding="UTF-8" standalone="yes"?>
<Relationships xmlns="http://schemas.openxmlformats.org/package/2006/relationships"><Relationship Id="rId3" Type="http://schemas.openxmlformats.org/officeDocument/2006/relationships/image" Target="../media/image9.png" /><Relationship Id="rId2" Type="http://schemas.openxmlformats.org/officeDocument/2006/relationships/image" Target="../media/image8.png" /><Relationship Id="rId1" Type="http://schemas.openxmlformats.org/officeDocument/2006/relationships/image" Target="../media/image7.png" /></Relationships>
</file>

<file path=ppt/diagrams/_rels/data2.xml.rels><?xml version="1.0" encoding="UTF-8" standalone="yes"?>
<Relationships xmlns="http://schemas.openxmlformats.org/package/2006/relationships"><Relationship Id="rId3" Type="http://schemas.openxmlformats.org/officeDocument/2006/relationships/image" Target="../media/image12.jpg" /><Relationship Id="rId2" Type="http://schemas.openxmlformats.org/officeDocument/2006/relationships/image" Target="../media/image11.jpg" /><Relationship Id="rId1" Type="http://schemas.openxmlformats.org/officeDocument/2006/relationships/image" Target="../media/image10.png" /></Relationships>
</file>

<file path=ppt/diagrams/_rels/data3.xml.rels><?xml version="1.0" encoding="UTF-8" standalone="yes"?>
<Relationships xmlns="http://schemas.openxmlformats.org/package/2006/relationships"><Relationship Id="rId1" Type="http://schemas.openxmlformats.org/officeDocument/2006/relationships/image" Target="../media/image13.png" /></Relationships>
</file>

<file path=ppt/diagrams/_rels/data4.xml.rels><?xml version="1.0" encoding="UTF-8" standalone="yes"?>
<Relationships xmlns="http://schemas.openxmlformats.org/package/2006/relationships"><Relationship Id="rId3" Type="http://schemas.openxmlformats.org/officeDocument/2006/relationships/image" Target="../media/image16.png" /><Relationship Id="rId2" Type="http://schemas.openxmlformats.org/officeDocument/2006/relationships/image" Target="../media/image15.png" /><Relationship Id="rId1" Type="http://schemas.openxmlformats.org/officeDocument/2006/relationships/image" Target="../media/image14.png" /></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 /><Relationship Id="rId2" Type="http://schemas.openxmlformats.org/officeDocument/2006/relationships/image" Target="../media/image8.png" /><Relationship Id="rId1" Type="http://schemas.openxmlformats.org/officeDocument/2006/relationships/image" Target="../media/image7.png" /></Relationships>
</file>

<file path=ppt/diagrams/_rels/drawing2.xml.rels><?xml version="1.0" encoding="UTF-8" standalone="yes"?>
<Relationships xmlns="http://schemas.openxmlformats.org/package/2006/relationships"><Relationship Id="rId3" Type="http://schemas.openxmlformats.org/officeDocument/2006/relationships/image" Target="../media/image12.jpg" /><Relationship Id="rId2" Type="http://schemas.openxmlformats.org/officeDocument/2006/relationships/image" Target="../media/image11.jpg" /><Relationship Id="rId1" Type="http://schemas.openxmlformats.org/officeDocument/2006/relationships/image" Target="../media/image10.png" /></Relationships>
</file>

<file path=ppt/diagrams/_rels/drawing3.xml.rels><?xml version="1.0" encoding="UTF-8" standalone="yes"?>
<Relationships xmlns="http://schemas.openxmlformats.org/package/2006/relationships"><Relationship Id="rId1" Type="http://schemas.openxmlformats.org/officeDocument/2006/relationships/image" Target="../media/image13.png" /></Relationships>
</file>

<file path=ppt/diagrams/_rels/drawing4.xml.rels><?xml version="1.0" encoding="UTF-8" standalone="yes"?>
<Relationships xmlns="http://schemas.openxmlformats.org/package/2006/relationships"><Relationship Id="rId3" Type="http://schemas.openxmlformats.org/officeDocument/2006/relationships/image" Target="../media/image16.png" /><Relationship Id="rId2" Type="http://schemas.openxmlformats.org/officeDocument/2006/relationships/image" Target="../media/image15.png" /><Relationship Id="rId1" Type="http://schemas.openxmlformats.org/officeDocument/2006/relationships/image" Target="../media/image14.png" /></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296B84-D090-4147-B80C-ED8B1F539FED}" type="doc">
      <dgm:prSet loTypeId="urn:microsoft.com/office/officeart/2005/8/layout/pList2" loCatId="picture" qsTypeId="urn:microsoft.com/office/officeart/2005/8/quickstyle/simple3" qsCatId="simple" csTypeId="urn:microsoft.com/office/officeart/2005/8/colors/accent0_3" csCatId="mainScheme" phldr="1"/>
      <dgm:spPr/>
      <dgm:t>
        <a:bodyPr/>
        <a:lstStyle/>
        <a:p>
          <a:endParaRPr lang="en-IN"/>
        </a:p>
      </dgm:t>
    </dgm:pt>
    <dgm:pt modelId="{75C1D00D-AC5D-4BB3-A8CF-C1B167098947}">
      <dgm:prSet phldrT="[Text]" custT="1"/>
      <dgm:spPr/>
      <dgm:t>
        <a:bodyPr/>
        <a:lstStyle/>
        <a:p>
          <a:r>
            <a:rPr lang="en-IN" sz="1200" b="1" dirty="0">
              <a:solidFill>
                <a:schemeClr val="tx1">
                  <a:lumMod val="95000"/>
                  <a:lumOff val="5000"/>
                </a:schemeClr>
              </a:solidFill>
              <a:latin typeface="Arial" panose="020B0604020202020204" pitchFamily="34" charset="0"/>
              <a:cs typeface="Arial" panose="020B0604020202020204" pitchFamily="34" charset="0"/>
            </a:rPr>
            <a:t>Customer Centric </a:t>
          </a:r>
        </a:p>
      </dgm:t>
    </dgm:pt>
    <dgm:pt modelId="{F7D1B4F2-E17F-4537-A4DC-CD50917AA268}" type="parTrans" cxnId="{BC76E62A-6437-4DC8-B741-A6B3D75EC76E}">
      <dgm:prSet/>
      <dgm:spPr/>
      <dgm:t>
        <a:bodyPr/>
        <a:lstStyle/>
        <a:p>
          <a:endParaRPr lang="en-IN"/>
        </a:p>
      </dgm:t>
    </dgm:pt>
    <dgm:pt modelId="{110B85FA-7FAB-4C52-97E0-B48BED938B43}" type="sibTrans" cxnId="{BC76E62A-6437-4DC8-B741-A6B3D75EC76E}">
      <dgm:prSet/>
      <dgm:spPr/>
      <dgm:t>
        <a:bodyPr/>
        <a:lstStyle/>
        <a:p>
          <a:endParaRPr lang="en-IN"/>
        </a:p>
      </dgm:t>
    </dgm:pt>
    <dgm:pt modelId="{E7B409B2-871C-40E4-85AA-32C81D755525}">
      <dgm:prSet phldrT="[Text]" custT="1"/>
      <dgm:spPr/>
      <dgm:t>
        <a:bodyPr/>
        <a:lstStyle/>
        <a:p>
          <a:r>
            <a:rPr lang="en-IN" sz="1200" b="1" dirty="0">
              <a:latin typeface="Arial" panose="020B0604020202020204" pitchFamily="34" charset="0"/>
              <a:cs typeface="Arial" panose="020B0604020202020204" pitchFamily="34" charset="0"/>
            </a:rPr>
            <a:t>Trained &amp; Skilled Resources</a:t>
          </a:r>
        </a:p>
      </dgm:t>
    </dgm:pt>
    <dgm:pt modelId="{BEAA8E93-85B6-4D89-B030-EFAB87D26F50}" type="parTrans" cxnId="{86999419-C02A-45F6-9719-073CEEDD5A24}">
      <dgm:prSet/>
      <dgm:spPr/>
      <dgm:t>
        <a:bodyPr/>
        <a:lstStyle/>
        <a:p>
          <a:endParaRPr lang="en-IN"/>
        </a:p>
      </dgm:t>
    </dgm:pt>
    <dgm:pt modelId="{B55732DE-8BA2-4E98-9C14-214AF576F93A}" type="sibTrans" cxnId="{86999419-C02A-45F6-9719-073CEEDD5A24}">
      <dgm:prSet/>
      <dgm:spPr/>
      <dgm:t>
        <a:bodyPr/>
        <a:lstStyle/>
        <a:p>
          <a:endParaRPr lang="en-IN"/>
        </a:p>
      </dgm:t>
    </dgm:pt>
    <dgm:pt modelId="{41AB7094-E72A-4BF6-B1D5-2B1BC5C7D28D}">
      <dgm:prSet phldrT="[Text]" custT="1"/>
      <dgm:spPr/>
      <dgm:t>
        <a:bodyPr/>
        <a:lstStyle/>
        <a:p>
          <a:r>
            <a:rPr lang="en-IN" sz="1200" b="1" dirty="0">
              <a:latin typeface="Arial" panose="020B0604020202020204" pitchFamily="34" charset="0"/>
              <a:cs typeface="Arial" panose="020B0604020202020204" pitchFamily="34" charset="0"/>
            </a:rPr>
            <a:t>Compliance, Regulations </a:t>
          </a:r>
        </a:p>
        <a:p>
          <a:r>
            <a:rPr lang="en-IN" sz="1200" b="1" dirty="0">
              <a:latin typeface="Arial" panose="020B0604020202020204" pitchFamily="34" charset="0"/>
              <a:cs typeface="Arial" panose="020B0604020202020204" pitchFamily="34" charset="0"/>
            </a:rPr>
            <a:t>&amp; </a:t>
          </a:r>
        </a:p>
        <a:p>
          <a:r>
            <a:rPr lang="en-IN" sz="1200" b="1" dirty="0">
              <a:latin typeface="Arial" panose="020B0604020202020204" pitchFamily="34" charset="0"/>
              <a:cs typeface="Arial" panose="020B0604020202020204" pitchFamily="34" charset="0"/>
            </a:rPr>
            <a:t>Guidelines</a:t>
          </a:r>
        </a:p>
      </dgm:t>
    </dgm:pt>
    <dgm:pt modelId="{E0852F4F-1BB8-4512-829B-E9EB36DD5535}" type="sibTrans" cxnId="{C48C1F8D-67CC-46E6-B388-971109384316}">
      <dgm:prSet/>
      <dgm:spPr/>
      <dgm:t>
        <a:bodyPr/>
        <a:lstStyle/>
        <a:p>
          <a:endParaRPr lang="en-IN"/>
        </a:p>
      </dgm:t>
    </dgm:pt>
    <dgm:pt modelId="{3FF7D9D8-0CBD-4AB8-AB8F-053D0176D92F}" type="parTrans" cxnId="{C48C1F8D-67CC-46E6-B388-971109384316}">
      <dgm:prSet/>
      <dgm:spPr/>
      <dgm:t>
        <a:bodyPr/>
        <a:lstStyle/>
        <a:p>
          <a:endParaRPr lang="en-IN"/>
        </a:p>
      </dgm:t>
    </dgm:pt>
    <dgm:pt modelId="{657826CB-5B33-43F3-9F99-3AF2193D427D}" type="pres">
      <dgm:prSet presAssocID="{52296B84-D090-4147-B80C-ED8B1F539FED}" presName="Name0" presStyleCnt="0">
        <dgm:presLayoutVars>
          <dgm:dir/>
          <dgm:resizeHandles val="exact"/>
        </dgm:presLayoutVars>
      </dgm:prSet>
      <dgm:spPr/>
    </dgm:pt>
    <dgm:pt modelId="{0896A8A3-8C42-4F48-9CF2-F667130E8202}" type="pres">
      <dgm:prSet presAssocID="{52296B84-D090-4147-B80C-ED8B1F539FED}" presName="bkgdShp" presStyleLbl="alignAccFollowNode1" presStyleIdx="0" presStyleCnt="1"/>
      <dgm:spPr/>
    </dgm:pt>
    <dgm:pt modelId="{3CE2AB46-5374-47CC-A71B-64A06D83EF7E}" type="pres">
      <dgm:prSet presAssocID="{52296B84-D090-4147-B80C-ED8B1F539FED}" presName="linComp" presStyleCnt="0"/>
      <dgm:spPr/>
    </dgm:pt>
    <dgm:pt modelId="{C03F20B1-A0BB-4E4F-9C82-2DB8B923DECC}" type="pres">
      <dgm:prSet presAssocID="{75C1D00D-AC5D-4BB3-A8CF-C1B167098947}" presName="compNode" presStyleCnt="0"/>
      <dgm:spPr/>
    </dgm:pt>
    <dgm:pt modelId="{622666E8-FDA3-42F3-B6BA-FBE3E19F2E1C}" type="pres">
      <dgm:prSet presAssocID="{75C1D00D-AC5D-4BB3-A8CF-C1B167098947}" presName="node" presStyleLbl="node1" presStyleIdx="0" presStyleCnt="3" custLinFactNeighborY="4716">
        <dgm:presLayoutVars>
          <dgm:bulletEnabled val="1"/>
        </dgm:presLayoutVars>
      </dgm:prSet>
      <dgm:spPr/>
    </dgm:pt>
    <dgm:pt modelId="{591E0ECB-0E99-4C7A-9172-4C9C22E86BC3}" type="pres">
      <dgm:prSet presAssocID="{75C1D00D-AC5D-4BB3-A8CF-C1B167098947}" presName="invisiNode" presStyleLbl="node1" presStyleIdx="0" presStyleCnt="3"/>
      <dgm:spPr/>
    </dgm:pt>
    <dgm:pt modelId="{A214746C-FB6F-4905-A9C9-952B011E830B}" type="pres">
      <dgm:prSet presAssocID="{75C1D00D-AC5D-4BB3-A8CF-C1B167098947}" presName="imagNode" presStyleLbl="fgImgPlace1" presStyleIdx="0" presStyleCnt="3" custScaleX="95076" custScaleY="121618"/>
      <dgm:spPr>
        <a:blipFill rotWithShape="1">
          <a:blip xmlns:r="http://schemas.openxmlformats.org/officeDocument/2006/relationships" r:embed="rId1"/>
          <a:srcRect/>
          <a:stretch>
            <a:fillRect t="-12000" b="-12000"/>
          </a:stretch>
        </a:blipFill>
      </dgm:spPr>
    </dgm:pt>
    <dgm:pt modelId="{F73C9C2A-FB37-4F6F-B5C0-29F2A28BCFC8}" type="pres">
      <dgm:prSet presAssocID="{110B85FA-7FAB-4C52-97E0-B48BED938B43}" presName="sibTrans" presStyleLbl="sibTrans2D1" presStyleIdx="0" presStyleCnt="0"/>
      <dgm:spPr/>
    </dgm:pt>
    <dgm:pt modelId="{095EE892-73DD-4A4A-88E1-10FF464ABE23}" type="pres">
      <dgm:prSet presAssocID="{E7B409B2-871C-40E4-85AA-32C81D755525}" presName="compNode" presStyleCnt="0"/>
      <dgm:spPr/>
    </dgm:pt>
    <dgm:pt modelId="{58A18B63-0DE8-4399-98BB-A9114BABF7AE}" type="pres">
      <dgm:prSet presAssocID="{E7B409B2-871C-40E4-85AA-32C81D755525}" presName="node" presStyleLbl="node1" presStyleIdx="1" presStyleCnt="3" custScaleX="108124">
        <dgm:presLayoutVars>
          <dgm:bulletEnabled val="1"/>
        </dgm:presLayoutVars>
      </dgm:prSet>
      <dgm:spPr/>
    </dgm:pt>
    <dgm:pt modelId="{1A86F094-8A78-4C66-BC8C-1BFF94FD8014}" type="pres">
      <dgm:prSet presAssocID="{E7B409B2-871C-40E4-85AA-32C81D755525}" presName="invisiNode" presStyleLbl="node1" presStyleIdx="1" presStyleCnt="3"/>
      <dgm:spPr/>
    </dgm:pt>
    <dgm:pt modelId="{A4137956-7C05-457A-8D92-CF87F7A2D90B}" type="pres">
      <dgm:prSet presAssocID="{E7B409B2-871C-40E4-85AA-32C81D755525}" presName="imagNode" presStyleLbl="fgImgPlace1" presStyleIdx="1" presStyleCnt="3" custScaleY="118398" custLinFactNeighborY="1466"/>
      <dgm:spPr>
        <a:blipFill rotWithShape="1">
          <a:blip xmlns:r="http://schemas.openxmlformats.org/officeDocument/2006/relationships" r:embed="rId2"/>
          <a:srcRect/>
          <a:stretch>
            <a:fillRect t="-12000" b="-12000"/>
          </a:stretch>
        </a:blipFill>
      </dgm:spPr>
    </dgm:pt>
    <dgm:pt modelId="{B2683F81-55EF-4606-90B4-8DFABE256857}" type="pres">
      <dgm:prSet presAssocID="{B55732DE-8BA2-4E98-9C14-214AF576F93A}" presName="sibTrans" presStyleLbl="sibTrans2D1" presStyleIdx="0" presStyleCnt="0"/>
      <dgm:spPr/>
    </dgm:pt>
    <dgm:pt modelId="{AA9E06E7-D218-4BBF-A965-2E102D97E834}" type="pres">
      <dgm:prSet presAssocID="{41AB7094-E72A-4BF6-B1D5-2B1BC5C7D28D}" presName="compNode" presStyleCnt="0"/>
      <dgm:spPr/>
    </dgm:pt>
    <dgm:pt modelId="{792311C4-C4C3-40AF-B8D9-BFA50BD390C0}" type="pres">
      <dgm:prSet presAssocID="{41AB7094-E72A-4BF6-B1D5-2B1BC5C7D28D}" presName="node" presStyleLbl="node1" presStyleIdx="2" presStyleCnt="3" custScaleX="115300" custLinFactNeighborY="8061">
        <dgm:presLayoutVars>
          <dgm:bulletEnabled val="1"/>
        </dgm:presLayoutVars>
      </dgm:prSet>
      <dgm:spPr/>
    </dgm:pt>
    <dgm:pt modelId="{8A04E127-C417-4C42-9EA6-933E7722119C}" type="pres">
      <dgm:prSet presAssocID="{41AB7094-E72A-4BF6-B1D5-2B1BC5C7D28D}" presName="invisiNode" presStyleLbl="node1" presStyleIdx="2" presStyleCnt="3"/>
      <dgm:spPr/>
    </dgm:pt>
    <dgm:pt modelId="{77FA8DFB-503A-444F-9A86-2885441AAA0D}" type="pres">
      <dgm:prSet presAssocID="{41AB7094-E72A-4BF6-B1D5-2B1BC5C7D28D}" presName="imagNode" presStyleLbl="fgImgPlace1" presStyleIdx="2" presStyleCnt="3" custScaleY="119632" custLinFactNeighborY="-2606"/>
      <dgm:spPr>
        <a:blipFill rotWithShape="1">
          <a:blip xmlns:r="http://schemas.openxmlformats.org/officeDocument/2006/relationships" r:embed="rId3"/>
          <a:srcRect/>
          <a:stretch>
            <a:fillRect t="-2000" b="-2000"/>
          </a:stretch>
        </a:blipFill>
      </dgm:spPr>
    </dgm:pt>
  </dgm:ptLst>
  <dgm:cxnLst>
    <dgm:cxn modelId="{F4713C02-C371-4292-B97A-57E6DCF2EFA2}" type="presOf" srcId="{B55732DE-8BA2-4E98-9C14-214AF576F93A}" destId="{B2683F81-55EF-4606-90B4-8DFABE256857}" srcOrd="0" destOrd="0" presId="urn:microsoft.com/office/officeart/2005/8/layout/pList2"/>
    <dgm:cxn modelId="{86999419-C02A-45F6-9719-073CEEDD5A24}" srcId="{52296B84-D090-4147-B80C-ED8B1F539FED}" destId="{E7B409B2-871C-40E4-85AA-32C81D755525}" srcOrd="1" destOrd="0" parTransId="{BEAA8E93-85B6-4D89-B030-EFAB87D26F50}" sibTransId="{B55732DE-8BA2-4E98-9C14-214AF576F93A}"/>
    <dgm:cxn modelId="{C47F9A22-9B3A-42A3-94FD-C528E239C323}" type="presOf" srcId="{52296B84-D090-4147-B80C-ED8B1F539FED}" destId="{657826CB-5B33-43F3-9F99-3AF2193D427D}" srcOrd="0" destOrd="0" presId="urn:microsoft.com/office/officeart/2005/8/layout/pList2"/>
    <dgm:cxn modelId="{BC76E62A-6437-4DC8-B741-A6B3D75EC76E}" srcId="{52296B84-D090-4147-B80C-ED8B1F539FED}" destId="{75C1D00D-AC5D-4BB3-A8CF-C1B167098947}" srcOrd="0" destOrd="0" parTransId="{F7D1B4F2-E17F-4537-A4DC-CD50917AA268}" sibTransId="{110B85FA-7FAB-4C52-97E0-B48BED938B43}"/>
    <dgm:cxn modelId="{7FAA6C3F-A7C2-4314-8BAB-065619E0CA16}" type="presOf" srcId="{75C1D00D-AC5D-4BB3-A8CF-C1B167098947}" destId="{622666E8-FDA3-42F3-B6BA-FBE3E19F2E1C}" srcOrd="0" destOrd="0" presId="urn:microsoft.com/office/officeart/2005/8/layout/pList2"/>
    <dgm:cxn modelId="{C6A38C5B-7ECA-4625-8C23-93F9CBF157AF}" type="presOf" srcId="{41AB7094-E72A-4BF6-B1D5-2B1BC5C7D28D}" destId="{792311C4-C4C3-40AF-B8D9-BFA50BD390C0}" srcOrd="0" destOrd="0" presId="urn:microsoft.com/office/officeart/2005/8/layout/pList2"/>
    <dgm:cxn modelId="{CB4D927C-5578-4679-A565-6D110D854523}" type="presOf" srcId="{E7B409B2-871C-40E4-85AA-32C81D755525}" destId="{58A18B63-0DE8-4399-98BB-A9114BABF7AE}" srcOrd="0" destOrd="0" presId="urn:microsoft.com/office/officeart/2005/8/layout/pList2"/>
    <dgm:cxn modelId="{C48C1F8D-67CC-46E6-B388-971109384316}" srcId="{52296B84-D090-4147-B80C-ED8B1F539FED}" destId="{41AB7094-E72A-4BF6-B1D5-2B1BC5C7D28D}" srcOrd="2" destOrd="0" parTransId="{3FF7D9D8-0CBD-4AB8-AB8F-053D0176D92F}" sibTransId="{E0852F4F-1BB8-4512-829B-E9EB36DD5535}"/>
    <dgm:cxn modelId="{03E8E695-5D0A-4AFA-BF2F-DB34C988D99D}" type="presOf" srcId="{110B85FA-7FAB-4C52-97E0-B48BED938B43}" destId="{F73C9C2A-FB37-4F6F-B5C0-29F2A28BCFC8}" srcOrd="0" destOrd="0" presId="urn:microsoft.com/office/officeart/2005/8/layout/pList2"/>
    <dgm:cxn modelId="{E0488937-C9F4-4063-BC37-4624EC2EFA6C}" type="presParOf" srcId="{657826CB-5B33-43F3-9F99-3AF2193D427D}" destId="{0896A8A3-8C42-4F48-9CF2-F667130E8202}" srcOrd="0" destOrd="0" presId="urn:microsoft.com/office/officeart/2005/8/layout/pList2"/>
    <dgm:cxn modelId="{6D562495-B12E-48C8-89E8-4AF259D10CA5}" type="presParOf" srcId="{657826CB-5B33-43F3-9F99-3AF2193D427D}" destId="{3CE2AB46-5374-47CC-A71B-64A06D83EF7E}" srcOrd="1" destOrd="0" presId="urn:microsoft.com/office/officeart/2005/8/layout/pList2"/>
    <dgm:cxn modelId="{1E285748-78B2-4155-8E0B-02DE6FF62C4F}" type="presParOf" srcId="{3CE2AB46-5374-47CC-A71B-64A06D83EF7E}" destId="{C03F20B1-A0BB-4E4F-9C82-2DB8B923DECC}" srcOrd="0" destOrd="0" presId="urn:microsoft.com/office/officeart/2005/8/layout/pList2"/>
    <dgm:cxn modelId="{AAF143BF-886B-4E1F-B6C2-CD2497DE071A}" type="presParOf" srcId="{C03F20B1-A0BB-4E4F-9C82-2DB8B923DECC}" destId="{622666E8-FDA3-42F3-B6BA-FBE3E19F2E1C}" srcOrd="0" destOrd="0" presId="urn:microsoft.com/office/officeart/2005/8/layout/pList2"/>
    <dgm:cxn modelId="{B87880C4-7CDC-4B3D-94D2-0C1F7B562460}" type="presParOf" srcId="{C03F20B1-A0BB-4E4F-9C82-2DB8B923DECC}" destId="{591E0ECB-0E99-4C7A-9172-4C9C22E86BC3}" srcOrd="1" destOrd="0" presId="urn:microsoft.com/office/officeart/2005/8/layout/pList2"/>
    <dgm:cxn modelId="{854B36F3-5356-4B6B-B6FF-74038C8A4258}" type="presParOf" srcId="{C03F20B1-A0BB-4E4F-9C82-2DB8B923DECC}" destId="{A214746C-FB6F-4905-A9C9-952B011E830B}" srcOrd="2" destOrd="0" presId="urn:microsoft.com/office/officeart/2005/8/layout/pList2"/>
    <dgm:cxn modelId="{E1935507-5C8B-4695-98B3-8114707174C3}" type="presParOf" srcId="{3CE2AB46-5374-47CC-A71B-64A06D83EF7E}" destId="{F73C9C2A-FB37-4F6F-B5C0-29F2A28BCFC8}" srcOrd="1" destOrd="0" presId="urn:microsoft.com/office/officeart/2005/8/layout/pList2"/>
    <dgm:cxn modelId="{C24E3E9F-053D-4393-B3B2-E9A882BAE59A}" type="presParOf" srcId="{3CE2AB46-5374-47CC-A71B-64A06D83EF7E}" destId="{095EE892-73DD-4A4A-88E1-10FF464ABE23}" srcOrd="2" destOrd="0" presId="urn:microsoft.com/office/officeart/2005/8/layout/pList2"/>
    <dgm:cxn modelId="{20E0AB91-5644-4390-A75C-D6704C864ABE}" type="presParOf" srcId="{095EE892-73DD-4A4A-88E1-10FF464ABE23}" destId="{58A18B63-0DE8-4399-98BB-A9114BABF7AE}" srcOrd="0" destOrd="0" presId="urn:microsoft.com/office/officeart/2005/8/layout/pList2"/>
    <dgm:cxn modelId="{0F00DFBD-F404-4793-B5BF-3DFCAF364998}" type="presParOf" srcId="{095EE892-73DD-4A4A-88E1-10FF464ABE23}" destId="{1A86F094-8A78-4C66-BC8C-1BFF94FD8014}" srcOrd="1" destOrd="0" presId="urn:microsoft.com/office/officeart/2005/8/layout/pList2"/>
    <dgm:cxn modelId="{36FF4CB7-AF57-4DA0-968E-BB4D50127A58}" type="presParOf" srcId="{095EE892-73DD-4A4A-88E1-10FF464ABE23}" destId="{A4137956-7C05-457A-8D92-CF87F7A2D90B}" srcOrd="2" destOrd="0" presId="urn:microsoft.com/office/officeart/2005/8/layout/pList2"/>
    <dgm:cxn modelId="{14369BFD-DE15-47D3-9BD5-E717C43C921F}" type="presParOf" srcId="{3CE2AB46-5374-47CC-A71B-64A06D83EF7E}" destId="{B2683F81-55EF-4606-90B4-8DFABE256857}" srcOrd="3" destOrd="0" presId="urn:microsoft.com/office/officeart/2005/8/layout/pList2"/>
    <dgm:cxn modelId="{62B05E89-131A-4E56-97A2-D6E56828B680}" type="presParOf" srcId="{3CE2AB46-5374-47CC-A71B-64A06D83EF7E}" destId="{AA9E06E7-D218-4BBF-A965-2E102D97E834}" srcOrd="4" destOrd="0" presId="urn:microsoft.com/office/officeart/2005/8/layout/pList2"/>
    <dgm:cxn modelId="{C7F2495A-8137-4B9F-AE04-A3EC7C69FB5B}" type="presParOf" srcId="{AA9E06E7-D218-4BBF-A965-2E102D97E834}" destId="{792311C4-C4C3-40AF-B8D9-BFA50BD390C0}" srcOrd="0" destOrd="0" presId="urn:microsoft.com/office/officeart/2005/8/layout/pList2"/>
    <dgm:cxn modelId="{7E7D92D9-5F95-4549-BC90-F55B1413EFE7}" type="presParOf" srcId="{AA9E06E7-D218-4BBF-A965-2E102D97E834}" destId="{8A04E127-C417-4C42-9EA6-933E7722119C}" srcOrd="1" destOrd="0" presId="urn:microsoft.com/office/officeart/2005/8/layout/pList2"/>
    <dgm:cxn modelId="{49174BE4-4A48-4A2D-AEA3-7BB0E41D3304}" type="presParOf" srcId="{AA9E06E7-D218-4BBF-A965-2E102D97E834}" destId="{77FA8DFB-503A-444F-9A86-2885441AAA0D}"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2296B84-D090-4147-B80C-ED8B1F539FED}" type="doc">
      <dgm:prSet loTypeId="urn:microsoft.com/office/officeart/2005/8/layout/pList2" loCatId="picture" qsTypeId="urn:microsoft.com/office/officeart/2005/8/quickstyle/simple3" qsCatId="simple" csTypeId="urn:microsoft.com/office/officeart/2005/8/colors/accent0_3" csCatId="mainScheme" phldr="1"/>
      <dgm:spPr/>
      <dgm:t>
        <a:bodyPr/>
        <a:lstStyle/>
        <a:p>
          <a:endParaRPr lang="en-IN"/>
        </a:p>
      </dgm:t>
    </dgm:pt>
    <dgm:pt modelId="{E7B409B2-871C-40E4-85AA-32C81D755525}">
      <dgm:prSet phldrT="[Text]" custT="1"/>
      <dgm:spPr/>
      <dgm:t>
        <a:bodyPr/>
        <a:lstStyle/>
        <a:p>
          <a:r>
            <a:rPr lang="en-IN" sz="1200" b="1" kern="1200" dirty="0">
              <a:latin typeface="Arial" panose="020B0604020202020204" pitchFamily="34" charset="0"/>
              <a:cs typeface="Arial" panose="020B0604020202020204" pitchFamily="34" charset="0"/>
            </a:rPr>
            <a:t>Technology </a:t>
          </a:r>
        </a:p>
        <a:p>
          <a:r>
            <a:rPr lang="en-IN" sz="1200" b="1" kern="1200" dirty="0">
              <a:latin typeface="Arial" panose="020B0604020202020204" pitchFamily="34" charset="0"/>
              <a:cs typeface="Arial" panose="020B0604020202020204" pitchFamily="34" charset="0"/>
            </a:rPr>
            <a:t>&amp;</a:t>
          </a:r>
        </a:p>
        <a:p>
          <a:r>
            <a:rPr lang="en-IN" sz="1200" b="1" kern="1200" dirty="0">
              <a:latin typeface="Arial" panose="020B0604020202020204" pitchFamily="34" charset="0"/>
              <a:cs typeface="Arial" panose="020B0604020202020204" pitchFamily="34" charset="0"/>
            </a:rPr>
            <a:t>Innovation</a:t>
          </a:r>
          <a:endParaRPr lang="en-IN" sz="1200" b="1" kern="1200" dirty="0">
            <a:latin typeface="Arial" panose="020B0604020202020204" pitchFamily="34" charset="0"/>
            <a:ea typeface="+mn-ea"/>
            <a:cs typeface="Arial" panose="020B0604020202020204" pitchFamily="34" charset="0"/>
          </a:endParaRPr>
        </a:p>
      </dgm:t>
    </dgm:pt>
    <dgm:pt modelId="{B55732DE-8BA2-4E98-9C14-214AF576F93A}" type="sibTrans" cxnId="{86999419-C02A-45F6-9719-073CEEDD5A24}">
      <dgm:prSet/>
      <dgm:spPr/>
      <dgm:t>
        <a:bodyPr/>
        <a:lstStyle/>
        <a:p>
          <a:endParaRPr lang="en-IN"/>
        </a:p>
      </dgm:t>
    </dgm:pt>
    <dgm:pt modelId="{BEAA8E93-85B6-4D89-B030-EFAB87D26F50}" type="parTrans" cxnId="{86999419-C02A-45F6-9719-073CEEDD5A24}">
      <dgm:prSet/>
      <dgm:spPr/>
      <dgm:t>
        <a:bodyPr/>
        <a:lstStyle/>
        <a:p>
          <a:endParaRPr lang="en-IN"/>
        </a:p>
      </dgm:t>
    </dgm:pt>
    <dgm:pt modelId="{75C1D00D-AC5D-4BB3-A8CF-C1B167098947}">
      <dgm:prSet phldrT="[Text]" custT="1"/>
      <dgm:spPr/>
      <dgm:t>
        <a:bodyPr spcFirstLastPara="0" vert="horz" wrap="square" lIns="78232" tIns="78232" rIns="78232" bIns="78232" numCol="1" spcCol="1270" anchor="t" anchorCtr="0"/>
        <a:lstStyle/>
        <a:p>
          <a:r>
            <a:rPr lang="en-IN" sz="1200" b="1" kern="1200" dirty="0">
              <a:latin typeface="Arial" panose="020B0604020202020204" pitchFamily="34" charset="0"/>
              <a:ea typeface="+mn-ea"/>
              <a:cs typeface="Arial" panose="020B0604020202020204" pitchFamily="34" charset="0"/>
            </a:rPr>
            <a:t>Specialized</a:t>
          </a:r>
          <a:r>
            <a:rPr lang="en-IN" sz="1200" b="1" kern="1200" dirty="0">
              <a:latin typeface="Arial" panose="020B0604020202020204" pitchFamily="34" charset="0"/>
              <a:cs typeface="Arial" panose="020B0604020202020204" pitchFamily="34" charset="0"/>
            </a:rPr>
            <a:t> </a:t>
          </a:r>
          <a:r>
            <a:rPr lang="en-IN" sz="1200" b="1" kern="1200" dirty="0">
              <a:latin typeface="Arial" panose="020B0604020202020204" pitchFamily="34" charset="0"/>
              <a:ea typeface="+mn-ea"/>
              <a:cs typeface="Arial" panose="020B0604020202020204" pitchFamily="34" charset="0"/>
            </a:rPr>
            <a:t>in Planning &amp; Scheduling</a:t>
          </a:r>
        </a:p>
      </dgm:t>
    </dgm:pt>
    <dgm:pt modelId="{110B85FA-7FAB-4C52-97E0-B48BED938B43}" type="sibTrans" cxnId="{BC76E62A-6437-4DC8-B741-A6B3D75EC76E}">
      <dgm:prSet/>
      <dgm:spPr/>
      <dgm:t>
        <a:bodyPr/>
        <a:lstStyle/>
        <a:p>
          <a:endParaRPr lang="en-IN"/>
        </a:p>
      </dgm:t>
    </dgm:pt>
    <dgm:pt modelId="{F7D1B4F2-E17F-4537-A4DC-CD50917AA268}" type="parTrans" cxnId="{BC76E62A-6437-4DC8-B741-A6B3D75EC76E}">
      <dgm:prSet/>
      <dgm:spPr/>
      <dgm:t>
        <a:bodyPr/>
        <a:lstStyle/>
        <a:p>
          <a:endParaRPr lang="en-IN"/>
        </a:p>
      </dgm:t>
    </dgm:pt>
    <dgm:pt modelId="{41AB7094-E72A-4BF6-B1D5-2B1BC5C7D28D}">
      <dgm:prSet phldrT="[Text]" custT="1"/>
      <dgm:spPr/>
      <dgm:t>
        <a:bodyPr/>
        <a:lstStyle/>
        <a:p>
          <a:r>
            <a:rPr lang="en-IN" sz="1200" b="1" dirty="0">
              <a:latin typeface="Arial" panose="020B0604020202020204" pitchFamily="34" charset="0"/>
              <a:cs typeface="Arial" panose="020B0604020202020204" pitchFamily="34" charset="0"/>
            </a:rPr>
            <a:t>Uniformity</a:t>
          </a:r>
        </a:p>
        <a:p>
          <a:r>
            <a:rPr lang="en-IN" sz="1200" b="1" dirty="0">
              <a:latin typeface="Arial" panose="020B0604020202020204" pitchFamily="34" charset="0"/>
              <a:cs typeface="Arial" panose="020B0604020202020204" pitchFamily="34" charset="0"/>
            </a:rPr>
            <a:t> &amp; Sustained Quality Output</a:t>
          </a:r>
        </a:p>
      </dgm:t>
    </dgm:pt>
    <dgm:pt modelId="{E0852F4F-1BB8-4512-829B-E9EB36DD5535}" type="sibTrans" cxnId="{C48C1F8D-67CC-46E6-B388-971109384316}">
      <dgm:prSet/>
      <dgm:spPr/>
      <dgm:t>
        <a:bodyPr/>
        <a:lstStyle/>
        <a:p>
          <a:endParaRPr lang="en-IN"/>
        </a:p>
      </dgm:t>
    </dgm:pt>
    <dgm:pt modelId="{3FF7D9D8-0CBD-4AB8-AB8F-053D0176D92F}" type="parTrans" cxnId="{C48C1F8D-67CC-46E6-B388-971109384316}">
      <dgm:prSet/>
      <dgm:spPr/>
      <dgm:t>
        <a:bodyPr/>
        <a:lstStyle/>
        <a:p>
          <a:endParaRPr lang="en-IN"/>
        </a:p>
      </dgm:t>
    </dgm:pt>
    <dgm:pt modelId="{657826CB-5B33-43F3-9F99-3AF2193D427D}" type="pres">
      <dgm:prSet presAssocID="{52296B84-D090-4147-B80C-ED8B1F539FED}" presName="Name0" presStyleCnt="0">
        <dgm:presLayoutVars>
          <dgm:dir/>
          <dgm:resizeHandles val="exact"/>
        </dgm:presLayoutVars>
      </dgm:prSet>
      <dgm:spPr/>
    </dgm:pt>
    <dgm:pt modelId="{0896A8A3-8C42-4F48-9CF2-F667130E8202}" type="pres">
      <dgm:prSet presAssocID="{52296B84-D090-4147-B80C-ED8B1F539FED}" presName="bkgdShp" presStyleLbl="alignAccFollowNode1" presStyleIdx="0" presStyleCnt="1" custLinFactNeighborX="-2661"/>
      <dgm:spPr/>
    </dgm:pt>
    <dgm:pt modelId="{3CE2AB46-5374-47CC-A71B-64A06D83EF7E}" type="pres">
      <dgm:prSet presAssocID="{52296B84-D090-4147-B80C-ED8B1F539FED}" presName="linComp" presStyleCnt="0"/>
      <dgm:spPr/>
    </dgm:pt>
    <dgm:pt modelId="{C03F20B1-A0BB-4E4F-9C82-2DB8B923DECC}" type="pres">
      <dgm:prSet presAssocID="{75C1D00D-AC5D-4BB3-A8CF-C1B167098947}" presName="compNode" presStyleCnt="0"/>
      <dgm:spPr/>
    </dgm:pt>
    <dgm:pt modelId="{622666E8-FDA3-42F3-B6BA-FBE3E19F2E1C}" type="pres">
      <dgm:prSet presAssocID="{75C1D00D-AC5D-4BB3-A8CF-C1B167098947}" presName="node" presStyleLbl="node1" presStyleIdx="0" presStyleCnt="3">
        <dgm:presLayoutVars>
          <dgm:bulletEnabled val="1"/>
        </dgm:presLayoutVars>
      </dgm:prSet>
      <dgm:spPr>
        <a:xfrm rot="10800000">
          <a:off x="105237" y="773429"/>
          <a:ext cx="1030452" cy="945302"/>
        </a:xfrm>
        <a:prstGeom prst="round2SameRect">
          <a:avLst>
            <a:gd name="adj1" fmla="val 10500"/>
            <a:gd name="adj2" fmla="val 0"/>
          </a:avLst>
        </a:prstGeom>
      </dgm:spPr>
    </dgm:pt>
    <dgm:pt modelId="{591E0ECB-0E99-4C7A-9172-4C9C22E86BC3}" type="pres">
      <dgm:prSet presAssocID="{75C1D00D-AC5D-4BB3-A8CF-C1B167098947}" presName="invisiNode" presStyleLbl="node1" presStyleIdx="0" presStyleCnt="3"/>
      <dgm:spPr/>
    </dgm:pt>
    <dgm:pt modelId="{A214746C-FB6F-4905-A9C9-952B011E830B}" type="pres">
      <dgm:prSet presAssocID="{75C1D00D-AC5D-4BB3-A8CF-C1B167098947}" presName="imagNode" presStyleLbl="fgImgPlace1" presStyleIdx="0" presStyleCnt="3" custScaleX="95076" custScaleY="121618" custLinFactNeighborY="-5240"/>
      <dgm:spPr>
        <a:blipFill rotWithShape="1">
          <a:blip xmlns:r="http://schemas.openxmlformats.org/officeDocument/2006/relationships" r:embed="rId1"/>
          <a:srcRect/>
          <a:stretch>
            <a:fillRect t="-2000" b="-2000"/>
          </a:stretch>
        </a:blipFill>
      </dgm:spPr>
    </dgm:pt>
    <dgm:pt modelId="{F73C9C2A-FB37-4F6F-B5C0-29F2A28BCFC8}" type="pres">
      <dgm:prSet presAssocID="{110B85FA-7FAB-4C52-97E0-B48BED938B43}" presName="sibTrans" presStyleLbl="sibTrans2D1" presStyleIdx="0" presStyleCnt="0"/>
      <dgm:spPr/>
    </dgm:pt>
    <dgm:pt modelId="{095EE892-73DD-4A4A-88E1-10FF464ABE23}" type="pres">
      <dgm:prSet presAssocID="{E7B409B2-871C-40E4-85AA-32C81D755525}" presName="compNode" presStyleCnt="0"/>
      <dgm:spPr/>
    </dgm:pt>
    <dgm:pt modelId="{58A18B63-0DE8-4399-98BB-A9114BABF7AE}" type="pres">
      <dgm:prSet presAssocID="{E7B409B2-871C-40E4-85AA-32C81D755525}" presName="node" presStyleLbl="node1" presStyleIdx="1" presStyleCnt="3" custScaleX="101205">
        <dgm:presLayoutVars>
          <dgm:bulletEnabled val="1"/>
        </dgm:presLayoutVars>
      </dgm:prSet>
      <dgm:spPr/>
    </dgm:pt>
    <dgm:pt modelId="{1A86F094-8A78-4C66-BC8C-1BFF94FD8014}" type="pres">
      <dgm:prSet presAssocID="{E7B409B2-871C-40E4-85AA-32C81D755525}" presName="invisiNode" presStyleLbl="node1" presStyleIdx="1" presStyleCnt="3"/>
      <dgm:spPr/>
    </dgm:pt>
    <dgm:pt modelId="{A4137956-7C05-457A-8D92-CF87F7A2D90B}" type="pres">
      <dgm:prSet presAssocID="{E7B409B2-871C-40E4-85AA-32C81D755525}" presName="imagNode" presStyleLbl="fgImgPlace1" presStyleIdx="1" presStyleCnt="3" custScaleY="116148" custLinFactNeighborY="1243"/>
      <dgm:spPr>
        <a:blipFill>
          <a:blip xmlns:r="http://schemas.openxmlformats.org/officeDocument/2006/relationships" r:embed="rId2">
            <a:extLst>
              <a:ext uri="{28A0092B-C50C-407E-A947-70E740481C1C}">
                <a14:useLocalDpi xmlns:a14="http://schemas.microsoft.com/office/drawing/2010/main" val="0"/>
              </a:ext>
            </a:extLst>
          </a:blip>
          <a:srcRect/>
          <a:stretch>
            <a:fillRect l="-8000" r="-8000"/>
          </a:stretch>
        </a:blipFill>
      </dgm:spPr>
    </dgm:pt>
    <dgm:pt modelId="{B2683F81-55EF-4606-90B4-8DFABE256857}" type="pres">
      <dgm:prSet presAssocID="{B55732DE-8BA2-4E98-9C14-214AF576F93A}" presName="sibTrans" presStyleLbl="sibTrans2D1" presStyleIdx="0" presStyleCnt="0"/>
      <dgm:spPr/>
    </dgm:pt>
    <dgm:pt modelId="{AA9E06E7-D218-4BBF-A965-2E102D97E834}" type="pres">
      <dgm:prSet presAssocID="{41AB7094-E72A-4BF6-B1D5-2B1BC5C7D28D}" presName="compNode" presStyleCnt="0"/>
      <dgm:spPr/>
    </dgm:pt>
    <dgm:pt modelId="{792311C4-C4C3-40AF-B8D9-BFA50BD390C0}" type="pres">
      <dgm:prSet presAssocID="{41AB7094-E72A-4BF6-B1D5-2B1BC5C7D28D}" presName="node" presStyleLbl="node1" presStyleIdx="2" presStyleCnt="3" custScaleX="100297">
        <dgm:presLayoutVars>
          <dgm:bulletEnabled val="1"/>
        </dgm:presLayoutVars>
      </dgm:prSet>
      <dgm:spPr/>
    </dgm:pt>
    <dgm:pt modelId="{8A04E127-C417-4C42-9EA6-933E7722119C}" type="pres">
      <dgm:prSet presAssocID="{41AB7094-E72A-4BF6-B1D5-2B1BC5C7D28D}" presName="invisiNode" presStyleLbl="node1" presStyleIdx="2" presStyleCnt="3"/>
      <dgm:spPr/>
    </dgm:pt>
    <dgm:pt modelId="{77FA8DFB-503A-444F-9A86-2885441AAA0D}" type="pres">
      <dgm:prSet presAssocID="{41AB7094-E72A-4BF6-B1D5-2B1BC5C7D28D}" presName="imagNode" presStyleLbl="fgImgPlace1" presStyleIdx="2" presStyleCnt="3" custScaleX="99280" custScaleY="115148" custLinFactNeighborY="-3996"/>
      <dgm:spPr>
        <a:blipFill>
          <a:blip xmlns:r="http://schemas.openxmlformats.org/officeDocument/2006/relationships" r:embed="rId3">
            <a:extLst>
              <a:ext uri="{28A0092B-C50C-407E-A947-70E740481C1C}">
                <a14:useLocalDpi xmlns:a14="http://schemas.microsoft.com/office/drawing/2010/main" val="0"/>
              </a:ext>
            </a:extLst>
          </a:blip>
          <a:srcRect/>
          <a:stretch>
            <a:fillRect l="-2000" r="-2000"/>
          </a:stretch>
        </a:blipFill>
      </dgm:spPr>
    </dgm:pt>
  </dgm:ptLst>
  <dgm:cxnLst>
    <dgm:cxn modelId="{F4713C02-C371-4292-B97A-57E6DCF2EFA2}" type="presOf" srcId="{B55732DE-8BA2-4E98-9C14-214AF576F93A}" destId="{B2683F81-55EF-4606-90B4-8DFABE256857}" srcOrd="0" destOrd="0" presId="urn:microsoft.com/office/officeart/2005/8/layout/pList2"/>
    <dgm:cxn modelId="{86999419-C02A-45F6-9719-073CEEDD5A24}" srcId="{52296B84-D090-4147-B80C-ED8B1F539FED}" destId="{E7B409B2-871C-40E4-85AA-32C81D755525}" srcOrd="1" destOrd="0" parTransId="{BEAA8E93-85B6-4D89-B030-EFAB87D26F50}" sibTransId="{B55732DE-8BA2-4E98-9C14-214AF576F93A}"/>
    <dgm:cxn modelId="{C47F9A22-9B3A-42A3-94FD-C528E239C323}" type="presOf" srcId="{52296B84-D090-4147-B80C-ED8B1F539FED}" destId="{657826CB-5B33-43F3-9F99-3AF2193D427D}" srcOrd="0" destOrd="0" presId="urn:microsoft.com/office/officeart/2005/8/layout/pList2"/>
    <dgm:cxn modelId="{BC76E62A-6437-4DC8-B741-A6B3D75EC76E}" srcId="{52296B84-D090-4147-B80C-ED8B1F539FED}" destId="{75C1D00D-AC5D-4BB3-A8CF-C1B167098947}" srcOrd="0" destOrd="0" parTransId="{F7D1B4F2-E17F-4537-A4DC-CD50917AA268}" sibTransId="{110B85FA-7FAB-4C52-97E0-B48BED938B43}"/>
    <dgm:cxn modelId="{7FAA6C3F-A7C2-4314-8BAB-065619E0CA16}" type="presOf" srcId="{75C1D00D-AC5D-4BB3-A8CF-C1B167098947}" destId="{622666E8-FDA3-42F3-B6BA-FBE3E19F2E1C}" srcOrd="0" destOrd="0" presId="urn:microsoft.com/office/officeart/2005/8/layout/pList2"/>
    <dgm:cxn modelId="{C6A38C5B-7ECA-4625-8C23-93F9CBF157AF}" type="presOf" srcId="{41AB7094-E72A-4BF6-B1D5-2B1BC5C7D28D}" destId="{792311C4-C4C3-40AF-B8D9-BFA50BD390C0}" srcOrd="0" destOrd="0" presId="urn:microsoft.com/office/officeart/2005/8/layout/pList2"/>
    <dgm:cxn modelId="{CB4D927C-5578-4679-A565-6D110D854523}" type="presOf" srcId="{E7B409B2-871C-40E4-85AA-32C81D755525}" destId="{58A18B63-0DE8-4399-98BB-A9114BABF7AE}" srcOrd="0" destOrd="0" presId="urn:microsoft.com/office/officeart/2005/8/layout/pList2"/>
    <dgm:cxn modelId="{C48C1F8D-67CC-46E6-B388-971109384316}" srcId="{52296B84-D090-4147-B80C-ED8B1F539FED}" destId="{41AB7094-E72A-4BF6-B1D5-2B1BC5C7D28D}" srcOrd="2" destOrd="0" parTransId="{3FF7D9D8-0CBD-4AB8-AB8F-053D0176D92F}" sibTransId="{E0852F4F-1BB8-4512-829B-E9EB36DD5535}"/>
    <dgm:cxn modelId="{03E8E695-5D0A-4AFA-BF2F-DB34C988D99D}" type="presOf" srcId="{110B85FA-7FAB-4C52-97E0-B48BED938B43}" destId="{F73C9C2A-FB37-4F6F-B5C0-29F2A28BCFC8}" srcOrd="0" destOrd="0" presId="urn:microsoft.com/office/officeart/2005/8/layout/pList2"/>
    <dgm:cxn modelId="{E0488937-C9F4-4063-BC37-4624EC2EFA6C}" type="presParOf" srcId="{657826CB-5B33-43F3-9F99-3AF2193D427D}" destId="{0896A8A3-8C42-4F48-9CF2-F667130E8202}" srcOrd="0" destOrd="0" presId="urn:microsoft.com/office/officeart/2005/8/layout/pList2"/>
    <dgm:cxn modelId="{6D562495-B12E-48C8-89E8-4AF259D10CA5}" type="presParOf" srcId="{657826CB-5B33-43F3-9F99-3AF2193D427D}" destId="{3CE2AB46-5374-47CC-A71B-64A06D83EF7E}" srcOrd="1" destOrd="0" presId="urn:microsoft.com/office/officeart/2005/8/layout/pList2"/>
    <dgm:cxn modelId="{1E285748-78B2-4155-8E0B-02DE6FF62C4F}" type="presParOf" srcId="{3CE2AB46-5374-47CC-A71B-64A06D83EF7E}" destId="{C03F20B1-A0BB-4E4F-9C82-2DB8B923DECC}" srcOrd="0" destOrd="0" presId="urn:microsoft.com/office/officeart/2005/8/layout/pList2"/>
    <dgm:cxn modelId="{AAF143BF-886B-4E1F-B6C2-CD2497DE071A}" type="presParOf" srcId="{C03F20B1-A0BB-4E4F-9C82-2DB8B923DECC}" destId="{622666E8-FDA3-42F3-B6BA-FBE3E19F2E1C}" srcOrd="0" destOrd="0" presId="urn:microsoft.com/office/officeart/2005/8/layout/pList2"/>
    <dgm:cxn modelId="{B87880C4-7CDC-4B3D-94D2-0C1F7B562460}" type="presParOf" srcId="{C03F20B1-A0BB-4E4F-9C82-2DB8B923DECC}" destId="{591E0ECB-0E99-4C7A-9172-4C9C22E86BC3}" srcOrd="1" destOrd="0" presId="urn:microsoft.com/office/officeart/2005/8/layout/pList2"/>
    <dgm:cxn modelId="{854B36F3-5356-4B6B-B6FF-74038C8A4258}" type="presParOf" srcId="{C03F20B1-A0BB-4E4F-9C82-2DB8B923DECC}" destId="{A214746C-FB6F-4905-A9C9-952B011E830B}" srcOrd="2" destOrd="0" presId="urn:microsoft.com/office/officeart/2005/8/layout/pList2"/>
    <dgm:cxn modelId="{E1935507-5C8B-4695-98B3-8114707174C3}" type="presParOf" srcId="{3CE2AB46-5374-47CC-A71B-64A06D83EF7E}" destId="{F73C9C2A-FB37-4F6F-B5C0-29F2A28BCFC8}" srcOrd="1" destOrd="0" presId="urn:microsoft.com/office/officeart/2005/8/layout/pList2"/>
    <dgm:cxn modelId="{C24E3E9F-053D-4393-B3B2-E9A882BAE59A}" type="presParOf" srcId="{3CE2AB46-5374-47CC-A71B-64A06D83EF7E}" destId="{095EE892-73DD-4A4A-88E1-10FF464ABE23}" srcOrd="2" destOrd="0" presId="urn:microsoft.com/office/officeart/2005/8/layout/pList2"/>
    <dgm:cxn modelId="{20E0AB91-5644-4390-A75C-D6704C864ABE}" type="presParOf" srcId="{095EE892-73DD-4A4A-88E1-10FF464ABE23}" destId="{58A18B63-0DE8-4399-98BB-A9114BABF7AE}" srcOrd="0" destOrd="0" presId="urn:microsoft.com/office/officeart/2005/8/layout/pList2"/>
    <dgm:cxn modelId="{0F00DFBD-F404-4793-B5BF-3DFCAF364998}" type="presParOf" srcId="{095EE892-73DD-4A4A-88E1-10FF464ABE23}" destId="{1A86F094-8A78-4C66-BC8C-1BFF94FD8014}" srcOrd="1" destOrd="0" presId="urn:microsoft.com/office/officeart/2005/8/layout/pList2"/>
    <dgm:cxn modelId="{36FF4CB7-AF57-4DA0-968E-BB4D50127A58}" type="presParOf" srcId="{095EE892-73DD-4A4A-88E1-10FF464ABE23}" destId="{A4137956-7C05-457A-8D92-CF87F7A2D90B}" srcOrd="2" destOrd="0" presId="urn:microsoft.com/office/officeart/2005/8/layout/pList2"/>
    <dgm:cxn modelId="{14369BFD-DE15-47D3-9BD5-E717C43C921F}" type="presParOf" srcId="{3CE2AB46-5374-47CC-A71B-64A06D83EF7E}" destId="{B2683F81-55EF-4606-90B4-8DFABE256857}" srcOrd="3" destOrd="0" presId="urn:microsoft.com/office/officeart/2005/8/layout/pList2"/>
    <dgm:cxn modelId="{62B05E89-131A-4E56-97A2-D6E56828B680}" type="presParOf" srcId="{3CE2AB46-5374-47CC-A71B-64A06D83EF7E}" destId="{AA9E06E7-D218-4BBF-A965-2E102D97E834}" srcOrd="4" destOrd="0" presId="urn:microsoft.com/office/officeart/2005/8/layout/pList2"/>
    <dgm:cxn modelId="{C7F2495A-8137-4B9F-AE04-A3EC7C69FB5B}" type="presParOf" srcId="{AA9E06E7-D218-4BBF-A965-2E102D97E834}" destId="{792311C4-C4C3-40AF-B8D9-BFA50BD390C0}" srcOrd="0" destOrd="0" presId="urn:microsoft.com/office/officeart/2005/8/layout/pList2"/>
    <dgm:cxn modelId="{7E7D92D9-5F95-4549-BC90-F55B1413EFE7}" type="presParOf" srcId="{AA9E06E7-D218-4BBF-A965-2E102D97E834}" destId="{8A04E127-C417-4C42-9EA6-933E7722119C}" srcOrd="1" destOrd="0" presId="urn:microsoft.com/office/officeart/2005/8/layout/pList2"/>
    <dgm:cxn modelId="{49174BE4-4A48-4A2D-AEA3-7BB0E41D3304}" type="presParOf" srcId="{AA9E06E7-D218-4BBF-A965-2E102D97E834}" destId="{77FA8DFB-503A-444F-9A86-2885441AAA0D}" srcOrd="2" destOrd="0" presId="urn:microsoft.com/office/officeart/2005/8/layout/p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2296B84-D090-4147-B80C-ED8B1F539FED}" type="doc">
      <dgm:prSet loTypeId="urn:microsoft.com/office/officeart/2005/8/layout/pList2" loCatId="picture" qsTypeId="urn:microsoft.com/office/officeart/2005/8/quickstyle/simple3" qsCatId="simple" csTypeId="urn:microsoft.com/office/officeart/2005/8/colors/accent0_3" csCatId="mainScheme" phldr="1"/>
      <dgm:spPr/>
      <dgm:t>
        <a:bodyPr/>
        <a:lstStyle/>
        <a:p>
          <a:endParaRPr lang="en-IN"/>
        </a:p>
      </dgm:t>
    </dgm:pt>
    <dgm:pt modelId="{41AB7094-E72A-4BF6-B1D5-2B1BC5C7D28D}">
      <dgm:prSet phldrT="[Text]" custT="1"/>
      <dgm:spPr/>
      <dgm:t>
        <a:bodyPr/>
        <a:lstStyle/>
        <a:p>
          <a:r>
            <a:rPr lang="en-IN" sz="1200" b="1" dirty="0">
              <a:latin typeface="Arial" panose="020B0604020202020204" pitchFamily="34" charset="0"/>
              <a:cs typeface="Arial" panose="020B0604020202020204" pitchFamily="34" charset="0"/>
            </a:rPr>
            <a:t>Employee Engagement </a:t>
          </a:r>
        </a:p>
      </dgm:t>
    </dgm:pt>
    <dgm:pt modelId="{E0852F4F-1BB8-4512-829B-E9EB36DD5535}" type="sibTrans" cxnId="{C48C1F8D-67CC-46E6-B388-971109384316}">
      <dgm:prSet/>
      <dgm:spPr/>
      <dgm:t>
        <a:bodyPr/>
        <a:lstStyle/>
        <a:p>
          <a:endParaRPr lang="en-IN" sz="1050"/>
        </a:p>
      </dgm:t>
    </dgm:pt>
    <dgm:pt modelId="{3FF7D9D8-0CBD-4AB8-AB8F-053D0176D92F}" type="parTrans" cxnId="{C48C1F8D-67CC-46E6-B388-971109384316}">
      <dgm:prSet/>
      <dgm:spPr/>
      <dgm:t>
        <a:bodyPr/>
        <a:lstStyle/>
        <a:p>
          <a:endParaRPr lang="en-IN" sz="1050"/>
        </a:p>
      </dgm:t>
    </dgm:pt>
    <dgm:pt modelId="{657826CB-5B33-43F3-9F99-3AF2193D427D}" type="pres">
      <dgm:prSet presAssocID="{52296B84-D090-4147-B80C-ED8B1F539FED}" presName="Name0" presStyleCnt="0">
        <dgm:presLayoutVars>
          <dgm:dir/>
          <dgm:resizeHandles val="exact"/>
        </dgm:presLayoutVars>
      </dgm:prSet>
      <dgm:spPr/>
    </dgm:pt>
    <dgm:pt modelId="{0896A8A3-8C42-4F48-9CF2-F667130E8202}" type="pres">
      <dgm:prSet presAssocID="{52296B84-D090-4147-B80C-ED8B1F539FED}" presName="bkgdShp" presStyleLbl="alignAccFollowNode1" presStyleIdx="0" presStyleCnt="1"/>
      <dgm:spPr/>
    </dgm:pt>
    <dgm:pt modelId="{3CE2AB46-5374-47CC-A71B-64A06D83EF7E}" type="pres">
      <dgm:prSet presAssocID="{52296B84-D090-4147-B80C-ED8B1F539FED}" presName="linComp" presStyleCnt="0"/>
      <dgm:spPr/>
    </dgm:pt>
    <dgm:pt modelId="{AA9E06E7-D218-4BBF-A965-2E102D97E834}" type="pres">
      <dgm:prSet presAssocID="{41AB7094-E72A-4BF6-B1D5-2B1BC5C7D28D}" presName="compNode" presStyleCnt="0"/>
      <dgm:spPr/>
    </dgm:pt>
    <dgm:pt modelId="{792311C4-C4C3-40AF-B8D9-BFA50BD390C0}" type="pres">
      <dgm:prSet presAssocID="{41AB7094-E72A-4BF6-B1D5-2B1BC5C7D28D}" presName="node" presStyleLbl="node1" presStyleIdx="0" presStyleCnt="1">
        <dgm:presLayoutVars>
          <dgm:bulletEnabled val="1"/>
        </dgm:presLayoutVars>
      </dgm:prSet>
      <dgm:spPr/>
    </dgm:pt>
    <dgm:pt modelId="{8A04E127-C417-4C42-9EA6-933E7722119C}" type="pres">
      <dgm:prSet presAssocID="{41AB7094-E72A-4BF6-B1D5-2B1BC5C7D28D}" presName="invisiNode" presStyleLbl="node1" presStyleIdx="0" presStyleCnt="1"/>
      <dgm:spPr/>
    </dgm:pt>
    <dgm:pt modelId="{77FA8DFB-503A-444F-9A86-2885441AAA0D}" type="pres">
      <dgm:prSet presAssocID="{41AB7094-E72A-4BF6-B1D5-2B1BC5C7D28D}" presName="imagNode" presStyleLbl="fgImgPlace1" presStyleIdx="0" presStyleCnt="1" custScaleY="118649" custLinFactNeighborX="576"/>
      <dgm:spPr>
        <a:blipFill rotWithShape="1">
          <a:blip xmlns:r="http://schemas.openxmlformats.org/officeDocument/2006/relationships" r:embed="rId1"/>
          <a:srcRect/>
          <a:stretch>
            <a:fillRect l="-7000" r="-7000"/>
          </a:stretch>
        </a:blipFill>
      </dgm:spPr>
    </dgm:pt>
  </dgm:ptLst>
  <dgm:cxnLst>
    <dgm:cxn modelId="{C47F9A22-9B3A-42A3-94FD-C528E239C323}" type="presOf" srcId="{52296B84-D090-4147-B80C-ED8B1F539FED}" destId="{657826CB-5B33-43F3-9F99-3AF2193D427D}" srcOrd="0" destOrd="0" presId="urn:microsoft.com/office/officeart/2005/8/layout/pList2"/>
    <dgm:cxn modelId="{C6A38C5B-7ECA-4625-8C23-93F9CBF157AF}" type="presOf" srcId="{41AB7094-E72A-4BF6-B1D5-2B1BC5C7D28D}" destId="{792311C4-C4C3-40AF-B8D9-BFA50BD390C0}" srcOrd="0" destOrd="0" presId="urn:microsoft.com/office/officeart/2005/8/layout/pList2"/>
    <dgm:cxn modelId="{C48C1F8D-67CC-46E6-B388-971109384316}" srcId="{52296B84-D090-4147-B80C-ED8B1F539FED}" destId="{41AB7094-E72A-4BF6-B1D5-2B1BC5C7D28D}" srcOrd="0" destOrd="0" parTransId="{3FF7D9D8-0CBD-4AB8-AB8F-053D0176D92F}" sibTransId="{E0852F4F-1BB8-4512-829B-E9EB36DD5535}"/>
    <dgm:cxn modelId="{E0488937-C9F4-4063-BC37-4624EC2EFA6C}" type="presParOf" srcId="{657826CB-5B33-43F3-9F99-3AF2193D427D}" destId="{0896A8A3-8C42-4F48-9CF2-F667130E8202}" srcOrd="0" destOrd="0" presId="urn:microsoft.com/office/officeart/2005/8/layout/pList2"/>
    <dgm:cxn modelId="{6D562495-B12E-48C8-89E8-4AF259D10CA5}" type="presParOf" srcId="{657826CB-5B33-43F3-9F99-3AF2193D427D}" destId="{3CE2AB46-5374-47CC-A71B-64A06D83EF7E}" srcOrd="1" destOrd="0" presId="urn:microsoft.com/office/officeart/2005/8/layout/pList2"/>
    <dgm:cxn modelId="{62B05E89-131A-4E56-97A2-D6E56828B680}" type="presParOf" srcId="{3CE2AB46-5374-47CC-A71B-64A06D83EF7E}" destId="{AA9E06E7-D218-4BBF-A965-2E102D97E834}" srcOrd="0" destOrd="0" presId="urn:microsoft.com/office/officeart/2005/8/layout/pList2"/>
    <dgm:cxn modelId="{C7F2495A-8137-4B9F-AE04-A3EC7C69FB5B}" type="presParOf" srcId="{AA9E06E7-D218-4BBF-A965-2E102D97E834}" destId="{792311C4-C4C3-40AF-B8D9-BFA50BD390C0}" srcOrd="0" destOrd="0" presId="urn:microsoft.com/office/officeart/2005/8/layout/pList2"/>
    <dgm:cxn modelId="{7E7D92D9-5F95-4549-BC90-F55B1413EFE7}" type="presParOf" srcId="{AA9E06E7-D218-4BBF-A965-2E102D97E834}" destId="{8A04E127-C417-4C42-9EA6-933E7722119C}" srcOrd="1" destOrd="0" presId="urn:microsoft.com/office/officeart/2005/8/layout/pList2"/>
    <dgm:cxn modelId="{49174BE4-4A48-4A2D-AEA3-7BB0E41D3304}" type="presParOf" srcId="{AA9E06E7-D218-4BBF-A965-2E102D97E834}" destId="{77FA8DFB-503A-444F-9A86-2885441AAA0D}" srcOrd="2" destOrd="0" presId="urn:microsoft.com/office/officeart/2005/8/layout/pList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2296B84-D090-4147-B80C-ED8B1F539FED}" type="doc">
      <dgm:prSet loTypeId="urn:microsoft.com/office/officeart/2005/8/layout/pList2" loCatId="picture" qsTypeId="urn:microsoft.com/office/officeart/2005/8/quickstyle/simple3" qsCatId="simple" csTypeId="urn:microsoft.com/office/officeart/2005/8/colors/accent0_3" csCatId="mainScheme" phldr="1"/>
      <dgm:spPr/>
      <dgm:t>
        <a:bodyPr/>
        <a:lstStyle/>
        <a:p>
          <a:endParaRPr lang="en-IN"/>
        </a:p>
      </dgm:t>
    </dgm:pt>
    <dgm:pt modelId="{41AB7094-E72A-4BF6-B1D5-2B1BC5C7D28D}">
      <dgm:prSet phldrT="[Text]" custT="1"/>
      <dgm:spPr/>
      <dgm:t>
        <a:bodyPr/>
        <a:lstStyle/>
        <a:p>
          <a:r>
            <a:rPr lang="en-IN" sz="1200" b="1" dirty="0">
              <a:latin typeface="Arial" panose="020B0604020202020204" pitchFamily="34" charset="0"/>
              <a:cs typeface="Arial" panose="020B0604020202020204" pitchFamily="34" charset="0"/>
            </a:rPr>
            <a:t>Honest and Transparent Business Dealing </a:t>
          </a:r>
        </a:p>
      </dgm:t>
    </dgm:pt>
    <dgm:pt modelId="{E0852F4F-1BB8-4512-829B-E9EB36DD5535}" type="sibTrans" cxnId="{C48C1F8D-67CC-46E6-B388-971109384316}">
      <dgm:prSet/>
      <dgm:spPr/>
      <dgm:t>
        <a:bodyPr/>
        <a:lstStyle/>
        <a:p>
          <a:endParaRPr lang="en-IN"/>
        </a:p>
      </dgm:t>
    </dgm:pt>
    <dgm:pt modelId="{3FF7D9D8-0CBD-4AB8-AB8F-053D0176D92F}" type="parTrans" cxnId="{C48C1F8D-67CC-46E6-B388-971109384316}">
      <dgm:prSet/>
      <dgm:spPr/>
      <dgm:t>
        <a:bodyPr/>
        <a:lstStyle/>
        <a:p>
          <a:endParaRPr lang="en-IN"/>
        </a:p>
      </dgm:t>
    </dgm:pt>
    <dgm:pt modelId="{E7B409B2-871C-40E4-85AA-32C81D755525}">
      <dgm:prSet phldrT="[Text]" custT="1"/>
      <dgm:spPr/>
      <dgm:t>
        <a:bodyPr/>
        <a:lstStyle/>
        <a:p>
          <a:r>
            <a:rPr lang="en-IN" sz="1200" b="1" dirty="0">
              <a:latin typeface="Arial" panose="020B0604020202020204" pitchFamily="34" charset="0"/>
              <a:cs typeface="Arial" panose="020B0604020202020204" pitchFamily="34" charset="0"/>
            </a:rPr>
            <a:t>Efficient Online &amp; Offline Training Systems</a:t>
          </a:r>
        </a:p>
      </dgm:t>
    </dgm:pt>
    <dgm:pt modelId="{B55732DE-8BA2-4E98-9C14-214AF576F93A}" type="sibTrans" cxnId="{86999419-C02A-45F6-9719-073CEEDD5A24}">
      <dgm:prSet/>
      <dgm:spPr/>
      <dgm:t>
        <a:bodyPr/>
        <a:lstStyle/>
        <a:p>
          <a:endParaRPr lang="en-IN"/>
        </a:p>
      </dgm:t>
    </dgm:pt>
    <dgm:pt modelId="{BEAA8E93-85B6-4D89-B030-EFAB87D26F50}" type="parTrans" cxnId="{86999419-C02A-45F6-9719-073CEEDD5A24}">
      <dgm:prSet/>
      <dgm:spPr/>
      <dgm:t>
        <a:bodyPr/>
        <a:lstStyle/>
        <a:p>
          <a:endParaRPr lang="en-IN"/>
        </a:p>
      </dgm:t>
    </dgm:pt>
    <dgm:pt modelId="{75C1D00D-AC5D-4BB3-A8CF-C1B167098947}">
      <dgm:prSet phldrT="[Text]" custT="1"/>
      <dgm:spPr/>
      <dgm:t>
        <a:bodyPr/>
        <a:lstStyle/>
        <a:p>
          <a:r>
            <a:rPr lang="en-IN" sz="1200" b="1" dirty="0">
              <a:latin typeface="Arial" panose="020B0604020202020204" pitchFamily="34" charset="0"/>
              <a:cs typeface="Arial" panose="020B0604020202020204" pitchFamily="34" charset="0"/>
            </a:rPr>
            <a:t>Centralize Operations Team</a:t>
          </a:r>
        </a:p>
      </dgm:t>
    </dgm:pt>
    <dgm:pt modelId="{110B85FA-7FAB-4C52-97E0-B48BED938B43}" type="sibTrans" cxnId="{BC76E62A-6437-4DC8-B741-A6B3D75EC76E}">
      <dgm:prSet/>
      <dgm:spPr/>
      <dgm:t>
        <a:bodyPr/>
        <a:lstStyle/>
        <a:p>
          <a:endParaRPr lang="en-IN"/>
        </a:p>
      </dgm:t>
    </dgm:pt>
    <dgm:pt modelId="{F7D1B4F2-E17F-4537-A4DC-CD50917AA268}" type="parTrans" cxnId="{BC76E62A-6437-4DC8-B741-A6B3D75EC76E}">
      <dgm:prSet/>
      <dgm:spPr/>
      <dgm:t>
        <a:bodyPr/>
        <a:lstStyle/>
        <a:p>
          <a:endParaRPr lang="en-IN"/>
        </a:p>
      </dgm:t>
    </dgm:pt>
    <dgm:pt modelId="{657826CB-5B33-43F3-9F99-3AF2193D427D}" type="pres">
      <dgm:prSet presAssocID="{52296B84-D090-4147-B80C-ED8B1F539FED}" presName="Name0" presStyleCnt="0">
        <dgm:presLayoutVars>
          <dgm:dir/>
          <dgm:resizeHandles val="exact"/>
        </dgm:presLayoutVars>
      </dgm:prSet>
      <dgm:spPr/>
    </dgm:pt>
    <dgm:pt modelId="{0896A8A3-8C42-4F48-9CF2-F667130E8202}" type="pres">
      <dgm:prSet presAssocID="{52296B84-D090-4147-B80C-ED8B1F539FED}" presName="bkgdShp" presStyleLbl="alignAccFollowNode1" presStyleIdx="0" presStyleCnt="1" custLinFactNeighborX="-887"/>
      <dgm:spPr/>
    </dgm:pt>
    <dgm:pt modelId="{3CE2AB46-5374-47CC-A71B-64A06D83EF7E}" type="pres">
      <dgm:prSet presAssocID="{52296B84-D090-4147-B80C-ED8B1F539FED}" presName="linComp" presStyleCnt="0"/>
      <dgm:spPr/>
    </dgm:pt>
    <dgm:pt modelId="{C03F20B1-A0BB-4E4F-9C82-2DB8B923DECC}" type="pres">
      <dgm:prSet presAssocID="{75C1D00D-AC5D-4BB3-A8CF-C1B167098947}" presName="compNode" presStyleCnt="0"/>
      <dgm:spPr/>
    </dgm:pt>
    <dgm:pt modelId="{622666E8-FDA3-42F3-B6BA-FBE3E19F2E1C}" type="pres">
      <dgm:prSet presAssocID="{75C1D00D-AC5D-4BB3-A8CF-C1B167098947}" presName="node" presStyleLbl="node1" presStyleIdx="0" presStyleCnt="3" custLinFactNeighborY="4716">
        <dgm:presLayoutVars>
          <dgm:bulletEnabled val="1"/>
        </dgm:presLayoutVars>
      </dgm:prSet>
      <dgm:spPr/>
    </dgm:pt>
    <dgm:pt modelId="{591E0ECB-0E99-4C7A-9172-4C9C22E86BC3}" type="pres">
      <dgm:prSet presAssocID="{75C1D00D-AC5D-4BB3-A8CF-C1B167098947}" presName="invisiNode" presStyleLbl="node1" presStyleIdx="0" presStyleCnt="3"/>
      <dgm:spPr/>
    </dgm:pt>
    <dgm:pt modelId="{A214746C-FB6F-4905-A9C9-952B011E830B}" type="pres">
      <dgm:prSet presAssocID="{75C1D00D-AC5D-4BB3-A8CF-C1B167098947}" presName="imagNode" presStyleLbl="fgImgPlace1" presStyleIdx="0" presStyleCnt="3" custScaleX="92076" custScaleY="110393" custLinFactNeighborY="2734"/>
      <dgm:spPr>
        <a:blipFill rotWithShape="1">
          <a:blip xmlns:r="http://schemas.openxmlformats.org/officeDocument/2006/relationships" r:embed="rId1"/>
          <a:srcRect/>
          <a:stretch>
            <a:fillRect t="-3000" b="-3000"/>
          </a:stretch>
        </a:blipFill>
      </dgm:spPr>
    </dgm:pt>
    <dgm:pt modelId="{F73C9C2A-FB37-4F6F-B5C0-29F2A28BCFC8}" type="pres">
      <dgm:prSet presAssocID="{110B85FA-7FAB-4C52-97E0-B48BED938B43}" presName="sibTrans" presStyleLbl="sibTrans2D1" presStyleIdx="0" presStyleCnt="0"/>
      <dgm:spPr/>
    </dgm:pt>
    <dgm:pt modelId="{095EE892-73DD-4A4A-88E1-10FF464ABE23}" type="pres">
      <dgm:prSet presAssocID="{E7B409B2-871C-40E4-85AA-32C81D755525}" presName="compNode" presStyleCnt="0"/>
      <dgm:spPr/>
    </dgm:pt>
    <dgm:pt modelId="{58A18B63-0DE8-4399-98BB-A9114BABF7AE}" type="pres">
      <dgm:prSet presAssocID="{E7B409B2-871C-40E4-85AA-32C81D755525}" presName="node" presStyleLbl="node1" presStyleIdx="1" presStyleCnt="3" custLinFactNeighborY="4716">
        <dgm:presLayoutVars>
          <dgm:bulletEnabled val="1"/>
        </dgm:presLayoutVars>
      </dgm:prSet>
      <dgm:spPr/>
    </dgm:pt>
    <dgm:pt modelId="{1A86F094-8A78-4C66-BC8C-1BFF94FD8014}" type="pres">
      <dgm:prSet presAssocID="{E7B409B2-871C-40E4-85AA-32C81D755525}" presName="invisiNode" presStyleLbl="node1" presStyleIdx="1" presStyleCnt="3"/>
      <dgm:spPr/>
    </dgm:pt>
    <dgm:pt modelId="{A4137956-7C05-457A-8D92-CF87F7A2D90B}" type="pres">
      <dgm:prSet presAssocID="{E7B409B2-871C-40E4-85AA-32C81D755525}" presName="imagNode" presStyleLbl="fgImgPlace1" presStyleIdx="1" presStyleCnt="3" custScaleY="114893" custLinFactNeighborY="1125"/>
      <dgm:spPr>
        <a:blipFill rotWithShape="1">
          <a:blip xmlns:r="http://schemas.openxmlformats.org/officeDocument/2006/relationships" r:embed="rId2"/>
          <a:srcRect/>
          <a:stretch>
            <a:fillRect l="-55000" r="-55000"/>
          </a:stretch>
        </a:blipFill>
      </dgm:spPr>
    </dgm:pt>
    <dgm:pt modelId="{B2683F81-55EF-4606-90B4-8DFABE256857}" type="pres">
      <dgm:prSet presAssocID="{B55732DE-8BA2-4E98-9C14-214AF576F93A}" presName="sibTrans" presStyleLbl="sibTrans2D1" presStyleIdx="0" presStyleCnt="0"/>
      <dgm:spPr/>
    </dgm:pt>
    <dgm:pt modelId="{AA9E06E7-D218-4BBF-A965-2E102D97E834}" type="pres">
      <dgm:prSet presAssocID="{41AB7094-E72A-4BF6-B1D5-2B1BC5C7D28D}" presName="compNode" presStyleCnt="0"/>
      <dgm:spPr/>
    </dgm:pt>
    <dgm:pt modelId="{792311C4-C4C3-40AF-B8D9-BFA50BD390C0}" type="pres">
      <dgm:prSet presAssocID="{41AB7094-E72A-4BF6-B1D5-2B1BC5C7D28D}" presName="node" presStyleLbl="node1" presStyleIdx="2" presStyleCnt="3" custScaleX="104331" custLinFactNeighborY="4716">
        <dgm:presLayoutVars>
          <dgm:bulletEnabled val="1"/>
        </dgm:presLayoutVars>
      </dgm:prSet>
      <dgm:spPr/>
    </dgm:pt>
    <dgm:pt modelId="{8A04E127-C417-4C42-9EA6-933E7722119C}" type="pres">
      <dgm:prSet presAssocID="{41AB7094-E72A-4BF6-B1D5-2B1BC5C7D28D}" presName="invisiNode" presStyleLbl="node1" presStyleIdx="2" presStyleCnt="3"/>
      <dgm:spPr/>
    </dgm:pt>
    <dgm:pt modelId="{77FA8DFB-503A-444F-9A86-2885441AAA0D}" type="pres">
      <dgm:prSet presAssocID="{41AB7094-E72A-4BF6-B1D5-2B1BC5C7D28D}" presName="imagNode" presStyleLbl="fgImgPlace1" presStyleIdx="2" presStyleCnt="3" custScaleX="90187" custScaleY="115143" custLinFactNeighborY="1"/>
      <dgm:spPr>
        <a:blipFill rotWithShape="1">
          <a:blip xmlns:r="http://schemas.openxmlformats.org/officeDocument/2006/relationships" r:embed="rId3"/>
          <a:srcRect/>
          <a:stretch>
            <a:fillRect l="-16000" r="-16000"/>
          </a:stretch>
        </a:blipFill>
      </dgm:spPr>
    </dgm:pt>
  </dgm:ptLst>
  <dgm:cxnLst>
    <dgm:cxn modelId="{F4713C02-C371-4292-B97A-57E6DCF2EFA2}" type="presOf" srcId="{B55732DE-8BA2-4E98-9C14-214AF576F93A}" destId="{B2683F81-55EF-4606-90B4-8DFABE256857}" srcOrd="0" destOrd="0" presId="urn:microsoft.com/office/officeart/2005/8/layout/pList2"/>
    <dgm:cxn modelId="{86999419-C02A-45F6-9719-073CEEDD5A24}" srcId="{52296B84-D090-4147-B80C-ED8B1F539FED}" destId="{E7B409B2-871C-40E4-85AA-32C81D755525}" srcOrd="1" destOrd="0" parTransId="{BEAA8E93-85B6-4D89-B030-EFAB87D26F50}" sibTransId="{B55732DE-8BA2-4E98-9C14-214AF576F93A}"/>
    <dgm:cxn modelId="{C47F9A22-9B3A-42A3-94FD-C528E239C323}" type="presOf" srcId="{52296B84-D090-4147-B80C-ED8B1F539FED}" destId="{657826CB-5B33-43F3-9F99-3AF2193D427D}" srcOrd="0" destOrd="0" presId="urn:microsoft.com/office/officeart/2005/8/layout/pList2"/>
    <dgm:cxn modelId="{BC76E62A-6437-4DC8-B741-A6B3D75EC76E}" srcId="{52296B84-D090-4147-B80C-ED8B1F539FED}" destId="{75C1D00D-AC5D-4BB3-A8CF-C1B167098947}" srcOrd="0" destOrd="0" parTransId="{F7D1B4F2-E17F-4537-A4DC-CD50917AA268}" sibTransId="{110B85FA-7FAB-4C52-97E0-B48BED938B43}"/>
    <dgm:cxn modelId="{7FAA6C3F-A7C2-4314-8BAB-065619E0CA16}" type="presOf" srcId="{75C1D00D-AC5D-4BB3-A8CF-C1B167098947}" destId="{622666E8-FDA3-42F3-B6BA-FBE3E19F2E1C}" srcOrd="0" destOrd="0" presId="urn:microsoft.com/office/officeart/2005/8/layout/pList2"/>
    <dgm:cxn modelId="{C6A38C5B-7ECA-4625-8C23-93F9CBF157AF}" type="presOf" srcId="{41AB7094-E72A-4BF6-B1D5-2B1BC5C7D28D}" destId="{792311C4-C4C3-40AF-B8D9-BFA50BD390C0}" srcOrd="0" destOrd="0" presId="urn:microsoft.com/office/officeart/2005/8/layout/pList2"/>
    <dgm:cxn modelId="{CB4D927C-5578-4679-A565-6D110D854523}" type="presOf" srcId="{E7B409B2-871C-40E4-85AA-32C81D755525}" destId="{58A18B63-0DE8-4399-98BB-A9114BABF7AE}" srcOrd="0" destOrd="0" presId="urn:microsoft.com/office/officeart/2005/8/layout/pList2"/>
    <dgm:cxn modelId="{C48C1F8D-67CC-46E6-B388-971109384316}" srcId="{52296B84-D090-4147-B80C-ED8B1F539FED}" destId="{41AB7094-E72A-4BF6-B1D5-2B1BC5C7D28D}" srcOrd="2" destOrd="0" parTransId="{3FF7D9D8-0CBD-4AB8-AB8F-053D0176D92F}" sibTransId="{E0852F4F-1BB8-4512-829B-E9EB36DD5535}"/>
    <dgm:cxn modelId="{03E8E695-5D0A-4AFA-BF2F-DB34C988D99D}" type="presOf" srcId="{110B85FA-7FAB-4C52-97E0-B48BED938B43}" destId="{F73C9C2A-FB37-4F6F-B5C0-29F2A28BCFC8}" srcOrd="0" destOrd="0" presId="urn:microsoft.com/office/officeart/2005/8/layout/pList2"/>
    <dgm:cxn modelId="{E0488937-C9F4-4063-BC37-4624EC2EFA6C}" type="presParOf" srcId="{657826CB-5B33-43F3-9F99-3AF2193D427D}" destId="{0896A8A3-8C42-4F48-9CF2-F667130E8202}" srcOrd="0" destOrd="0" presId="urn:microsoft.com/office/officeart/2005/8/layout/pList2"/>
    <dgm:cxn modelId="{6D562495-B12E-48C8-89E8-4AF259D10CA5}" type="presParOf" srcId="{657826CB-5B33-43F3-9F99-3AF2193D427D}" destId="{3CE2AB46-5374-47CC-A71B-64A06D83EF7E}" srcOrd="1" destOrd="0" presId="urn:microsoft.com/office/officeart/2005/8/layout/pList2"/>
    <dgm:cxn modelId="{1E285748-78B2-4155-8E0B-02DE6FF62C4F}" type="presParOf" srcId="{3CE2AB46-5374-47CC-A71B-64A06D83EF7E}" destId="{C03F20B1-A0BB-4E4F-9C82-2DB8B923DECC}" srcOrd="0" destOrd="0" presId="urn:microsoft.com/office/officeart/2005/8/layout/pList2"/>
    <dgm:cxn modelId="{AAF143BF-886B-4E1F-B6C2-CD2497DE071A}" type="presParOf" srcId="{C03F20B1-A0BB-4E4F-9C82-2DB8B923DECC}" destId="{622666E8-FDA3-42F3-B6BA-FBE3E19F2E1C}" srcOrd="0" destOrd="0" presId="urn:microsoft.com/office/officeart/2005/8/layout/pList2"/>
    <dgm:cxn modelId="{B87880C4-7CDC-4B3D-94D2-0C1F7B562460}" type="presParOf" srcId="{C03F20B1-A0BB-4E4F-9C82-2DB8B923DECC}" destId="{591E0ECB-0E99-4C7A-9172-4C9C22E86BC3}" srcOrd="1" destOrd="0" presId="urn:microsoft.com/office/officeart/2005/8/layout/pList2"/>
    <dgm:cxn modelId="{854B36F3-5356-4B6B-B6FF-74038C8A4258}" type="presParOf" srcId="{C03F20B1-A0BB-4E4F-9C82-2DB8B923DECC}" destId="{A214746C-FB6F-4905-A9C9-952B011E830B}" srcOrd="2" destOrd="0" presId="urn:microsoft.com/office/officeart/2005/8/layout/pList2"/>
    <dgm:cxn modelId="{E1935507-5C8B-4695-98B3-8114707174C3}" type="presParOf" srcId="{3CE2AB46-5374-47CC-A71B-64A06D83EF7E}" destId="{F73C9C2A-FB37-4F6F-B5C0-29F2A28BCFC8}" srcOrd="1" destOrd="0" presId="urn:microsoft.com/office/officeart/2005/8/layout/pList2"/>
    <dgm:cxn modelId="{C24E3E9F-053D-4393-B3B2-E9A882BAE59A}" type="presParOf" srcId="{3CE2AB46-5374-47CC-A71B-64A06D83EF7E}" destId="{095EE892-73DD-4A4A-88E1-10FF464ABE23}" srcOrd="2" destOrd="0" presId="urn:microsoft.com/office/officeart/2005/8/layout/pList2"/>
    <dgm:cxn modelId="{20E0AB91-5644-4390-A75C-D6704C864ABE}" type="presParOf" srcId="{095EE892-73DD-4A4A-88E1-10FF464ABE23}" destId="{58A18B63-0DE8-4399-98BB-A9114BABF7AE}" srcOrd="0" destOrd="0" presId="urn:microsoft.com/office/officeart/2005/8/layout/pList2"/>
    <dgm:cxn modelId="{0F00DFBD-F404-4793-B5BF-3DFCAF364998}" type="presParOf" srcId="{095EE892-73DD-4A4A-88E1-10FF464ABE23}" destId="{1A86F094-8A78-4C66-BC8C-1BFF94FD8014}" srcOrd="1" destOrd="0" presId="urn:microsoft.com/office/officeart/2005/8/layout/pList2"/>
    <dgm:cxn modelId="{36FF4CB7-AF57-4DA0-968E-BB4D50127A58}" type="presParOf" srcId="{095EE892-73DD-4A4A-88E1-10FF464ABE23}" destId="{A4137956-7C05-457A-8D92-CF87F7A2D90B}" srcOrd="2" destOrd="0" presId="urn:microsoft.com/office/officeart/2005/8/layout/pList2"/>
    <dgm:cxn modelId="{14369BFD-DE15-47D3-9BD5-E717C43C921F}" type="presParOf" srcId="{3CE2AB46-5374-47CC-A71B-64A06D83EF7E}" destId="{B2683F81-55EF-4606-90B4-8DFABE256857}" srcOrd="3" destOrd="0" presId="urn:microsoft.com/office/officeart/2005/8/layout/pList2"/>
    <dgm:cxn modelId="{62B05E89-131A-4E56-97A2-D6E56828B680}" type="presParOf" srcId="{3CE2AB46-5374-47CC-A71B-64A06D83EF7E}" destId="{AA9E06E7-D218-4BBF-A965-2E102D97E834}" srcOrd="4" destOrd="0" presId="urn:microsoft.com/office/officeart/2005/8/layout/pList2"/>
    <dgm:cxn modelId="{C7F2495A-8137-4B9F-AE04-A3EC7C69FB5B}" type="presParOf" srcId="{AA9E06E7-D218-4BBF-A965-2E102D97E834}" destId="{792311C4-C4C3-40AF-B8D9-BFA50BD390C0}" srcOrd="0" destOrd="0" presId="urn:microsoft.com/office/officeart/2005/8/layout/pList2"/>
    <dgm:cxn modelId="{7E7D92D9-5F95-4549-BC90-F55B1413EFE7}" type="presParOf" srcId="{AA9E06E7-D218-4BBF-A965-2E102D97E834}" destId="{8A04E127-C417-4C42-9EA6-933E7722119C}" srcOrd="1" destOrd="0" presId="urn:microsoft.com/office/officeart/2005/8/layout/pList2"/>
    <dgm:cxn modelId="{49174BE4-4A48-4A2D-AEA3-7BB0E41D3304}" type="presParOf" srcId="{AA9E06E7-D218-4BBF-A965-2E102D97E834}" destId="{77FA8DFB-503A-444F-9A86-2885441AAA0D}" srcOrd="2" destOrd="0" presId="urn:microsoft.com/office/officeart/2005/8/layout/pList2"/>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96A8A3-8C42-4F48-9CF2-F667130E8202}">
      <dsp:nvSpPr>
        <dsp:cNvPr id="0" name=""/>
        <dsp:cNvSpPr/>
      </dsp:nvSpPr>
      <dsp:spPr>
        <a:xfrm>
          <a:off x="0" y="0"/>
          <a:ext cx="3820887" cy="994409"/>
        </a:xfrm>
        <a:prstGeom prst="roundRect">
          <a:avLst>
            <a:gd name="adj" fmla="val 10000"/>
          </a:avLst>
        </a:prstGeom>
        <a:solidFill>
          <a:schemeClr val="dk2">
            <a:alpha val="90000"/>
            <a:tint val="40000"/>
            <a:hueOff val="0"/>
            <a:satOff val="0"/>
            <a:lumOff val="0"/>
            <a:alphaOff val="0"/>
          </a:schemeClr>
        </a:solidFill>
        <a:ln w="12700" cap="rnd" cmpd="sng" algn="ctr">
          <a:solidFill>
            <a:schemeClr val="dk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A214746C-FB6F-4905-A9C9-952B011E830B}">
      <dsp:nvSpPr>
        <dsp:cNvPr id="0" name=""/>
        <dsp:cNvSpPr/>
      </dsp:nvSpPr>
      <dsp:spPr>
        <a:xfrm>
          <a:off x="141406" y="53765"/>
          <a:ext cx="993754" cy="886879"/>
        </a:xfrm>
        <a:prstGeom prst="roundRect">
          <a:avLst>
            <a:gd name="adj" fmla="val 10000"/>
          </a:avLst>
        </a:prstGeom>
        <a:blipFill rotWithShape="1">
          <a:blip xmlns:r="http://schemas.openxmlformats.org/officeDocument/2006/relationships" r:embed="rId1"/>
          <a:srcRect/>
          <a:stretch>
            <a:fillRect t="-12000" b="-12000"/>
          </a:stretch>
        </a:blipFill>
        <a:ln w="12700" cap="rnd" cmpd="sng" algn="ctr">
          <a:solidFill>
            <a:schemeClr val="lt2">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622666E8-FDA3-42F3-B6BA-FBE3E19F2E1C}">
      <dsp:nvSpPr>
        <dsp:cNvPr id="0" name=""/>
        <dsp:cNvSpPr/>
      </dsp:nvSpPr>
      <dsp:spPr>
        <a:xfrm rot="10800000">
          <a:off x="115672" y="994409"/>
          <a:ext cx="1045221" cy="1215388"/>
        </a:xfrm>
        <a:prstGeom prst="round2SameRect">
          <a:avLst>
            <a:gd name="adj1" fmla="val 10500"/>
            <a:gd name="adj2" fmla="val 0"/>
          </a:avLst>
        </a:prstGeom>
        <a:gradFill rotWithShape="0">
          <a:gsLst>
            <a:gs pos="0">
              <a:schemeClr val="dk2">
                <a:hueOff val="0"/>
                <a:satOff val="0"/>
                <a:lumOff val="0"/>
                <a:alphaOff val="0"/>
                <a:tint val="65000"/>
                <a:lumMod val="110000"/>
              </a:schemeClr>
            </a:gs>
            <a:gs pos="88000">
              <a:schemeClr val="dk2">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IN" sz="1200" b="1" kern="1200" dirty="0">
              <a:solidFill>
                <a:schemeClr val="tx1">
                  <a:lumMod val="95000"/>
                  <a:lumOff val="5000"/>
                </a:schemeClr>
              </a:solidFill>
              <a:latin typeface="Arial" panose="020B0604020202020204" pitchFamily="34" charset="0"/>
              <a:cs typeface="Arial" panose="020B0604020202020204" pitchFamily="34" charset="0"/>
            </a:rPr>
            <a:t>Customer Centric </a:t>
          </a:r>
        </a:p>
      </dsp:txBody>
      <dsp:txXfrm rot="10800000">
        <a:off x="147816" y="994409"/>
        <a:ext cx="980933" cy="1183244"/>
      </dsp:txXfrm>
    </dsp:sp>
    <dsp:sp modelId="{A4137956-7C05-457A-8D92-CF87F7A2D90B}">
      <dsp:nvSpPr>
        <dsp:cNvPr id="0" name=""/>
        <dsp:cNvSpPr/>
      </dsp:nvSpPr>
      <dsp:spPr>
        <a:xfrm>
          <a:off x="1307873" y="76196"/>
          <a:ext cx="1045221" cy="863397"/>
        </a:xfrm>
        <a:prstGeom prst="roundRect">
          <a:avLst>
            <a:gd name="adj" fmla="val 10000"/>
          </a:avLst>
        </a:prstGeom>
        <a:blipFill rotWithShape="1">
          <a:blip xmlns:r="http://schemas.openxmlformats.org/officeDocument/2006/relationships" r:embed="rId2"/>
          <a:srcRect/>
          <a:stretch>
            <a:fillRect t="-12000" b="-12000"/>
          </a:stretch>
        </a:blipFill>
        <a:ln w="12700" cap="rnd" cmpd="sng" algn="ctr">
          <a:solidFill>
            <a:schemeClr val="lt2">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58A18B63-0DE8-4399-98BB-A9114BABF7AE}">
      <dsp:nvSpPr>
        <dsp:cNvPr id="0" name=""/>
        <dsp:cNvSpPr/>
      </dsp:nvSpPr>
      <dsp:spPr>
        <a:xfrm rot="10800000">
          <a:off x="1265416" y="994409"/>
          <a:ext cx="1130135" cy="1215388"/>
        </a:xfrm>
        <a:prstGeom prst="round2SameRect">
          <a:avLst>
            <a:gd name="adj1" fmla="val 10500"/>
            <a:gd name="adj2" fmla="val 0"/>
          </a:avLst>
        </a:prstGeom>
        <a:gradFill rotWithShape="0">
          <a:gsLst>
            <a:gs pos="0">
              <a:schemeClr val="dk2">
                <a:hueOff val="0"/>
                <a:satOff val="0"/>
                <a:lumOff val="0"/>
                <a:alphaOff val="0"/>
                <a:tint val="65000"/>
                <a:lumMod val="110000"/>
              </a:schemeClr>
            </a:gs>
            <a:gs pos="88000">
              <a:schemeClr val="dk2">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IN" sz="1200" b="1" kern="1200" dirty="0">
              <a:latin typeface="Arial" panose="020B0604020202020204" pitchFamily="34" charset="0"/>
              <a:cs typeface="Arial" panose="020B0604020202020204" pitchFamily="34" charset="0"/>
            </a:rPr>
            <a:t>Trained &amp; Skilled Resources</a:t>
          </a:r>
        </a:p>
      </dsp:txBody>
      <dsp:txXfrm rot="10800000">
        <a:off x="1300172" y="994409"/>
        <a:ext cx="1060623" cy="1180632"/>
      </dsp:txXfrm>
    </dsp:sp>
    <dsp:sp modelId="{77FA8DFB-503A-444F-9A86-2885441AAA0D}">
      <dsp:nvSpPr>
        <dsp:cNvPr id="0" name=""/>
        <dsp:cNvSpPr/>
      </dsp:nvSpPr>
      <dsp:spPr>
        <a:xfrm>
          <a:off x="2580033" y="42002"/>
          <a:ext cx="1045221" cy="872396"/>
        </a:xfrm>
        <a:prstGeom prst="roundRect">
          <a:avLst>
            <a:gd name="adj" fmla="val 10000"/>
          </a:avLst>
        </a:prstGeom>
        <a:blipFill rotWithShape="1">
          <a:blip xmlns:r="http://schemas.openxmlformats.org/officeDocument/2006/relationships" r:embed="rId3"/>
          <a:srcRect/>
          <a:stretch>
            <a:fillRect t="-2000" b="-2000"/>
          </a:stretch>
        </a:blipFill>
        <a:ln w="12700" cap="rnd" cmpd="sng" algn="ctr">
          <a:solidFill>
            <a:schemeClr val="lt2">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792311C4-C4C3-40AF-B8D9-BFA50BD390C0}">
      <dsp:nvSpPr>
        <dsp:cNvPr id="0" name=""/>
        <dsp:cNvSpPr/>
      </dsp:nvSpPr>
      <dsp:spPr>
        <a:xfrm rot="10800000">
          <a:off x="2500073" y="994409"/>
          <a:ext cx="1205140" cy="1215388"/>
        </a:xfrm>
        <a:prstGeom prst="round2SameRect">
          <a:avLst>
            <a:gd name="adj1" fmla="val 10500"/>
            <a:gd name="adj2" fmla="val 0"/>
          </a:avLst>
        </a:prstGeom>
        <a:gradFill rotWithShape="0">
          <a:gsLst>
            <a:gs pos="0">
              <a:schemeClr val="dk2">
                <a:hueOff val="0"/>
                <a:satOff val="0"/>
                <a:lumOff val="0"/>
                <a:alphaOff val="0"/>
                <a:tint val="65000"/>
                <a:lumMod val="110000"/>
              </a:schemeClr>
            </a:gs>
            <a:gs pos="88000">
              <a:schemeClr val="dk2">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IN" sz="1200" b="1" kern="1200" dirty="0">
              <a:latin typeface="Arial" panose="020B0604020202020204" pitchFamily="34" charset="0"/>
              <a:cs typeface="Arial" panose="020B0604020202020204" pitchFamily="34" charset="0"/>
            </a:rPr>
            <a:t>Compliance, Regulations </a:t>
          </a:r>
        </a:p>
        <a:p>
          <a:pPr marL="0" lvl="0" indent="0" algn="ctr" defTabSz="533400">
            <a:lnSpc>
              <a:spcPct val="90000"/>
            </a:lnSpc>
            <a:spcBef>
              <a:spcPct val="0"/>
            </a:spcBef>
            <a:spcAft>
              <a:spcPct val="35000"/>
            </a:spcAft>
            <a:buNone/>
          </a:pPr>
          <a:r>
            <a:rPr lang="en-IN" sz="1200" b="1" kern="1200" dirty="0">
              <a:latin typeface="Arial" panose="020B0604020202020204" pitchFamily="34" charset="0"/>
              <a:cs typeface="Arial" panose="020B0604020202020204" pitchFamily="34" charset="0"/>
            </a:rPr>
            <a:t>&amp; </a:t>
          </a:r>
        </a:p>
        <a:p>
          <a:pPr marL="0" lvl="0" indent="0" algn="ctr" defTabSz="533400">
            <a:lnSpc>
              <a:spcPct val="90000"/>
            </a:lnSpc>
            <a:spcBef>
              <a:spcPct val="0"/>
            </a:spcBef>
            <a:spcAft>
              <a:spcPct val="35000"/>
            </a:spcAft>
            <a:buNone/>
          </a:pPr>
          <a:r>
            <a:rPr lang="en-IN" sz="1200" b="1" kern="1200" dirty="0">
              <a:latin typeface="Arial" panose="020B0604020202020204" pitchFamily="34" charset="0"/>
              <a:cs typeface="Arial" panose="020B0604020202020204" pitchFamily="34" charset="0"/>
            </a:rPr>
            <a:t>Guidelines</a:t>
          </a:r>
        </a:p>
      </dsp:txBody>
      <dsp:txXfrm rot="10800000">
        <a:off x="2537135" y="994409"/>
        <a:ext cx="1131016" cy="11783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96A8A3-8C42-4F48-9CF2-F667130E8202}">
      <dsp:nvSpPr>
        <dsp:cNvPr id="0" name=""/>
        <dsp:cNvSpPr/>
      </dsp:nvSpPr>
      <dsp:spPr>
        <a:xfrm>
          <a:off x="0" y="0"/>
          <a:ext cx="3780064" cy="994409"/>
        </a:xfrm>
        <a:prstGeom prst="roundRect">
          <a:avLst>
            <a:gd name="adj" fmla="val 10000"/>
          </a:avLst>
        </a:prstGeom>
        <a:solidFill>
          <a:schemeClr val="dk2">
            <a:alpha val="90000"/>
            <a:tint val="40000"/>
            <a:hueOff val="0"/>
            <a:satOff val="0"/>
            <a:lumOff val="0"/>
            <a:alphaOff val="0"/>
          </a:schemeClr>
        </a:solidFill>
        <a:ln w="12700" cap="rnd" cmpd="sng" algn="ctr">
          <a:solidFill>
            <a:schemeClr val="dk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A214746C-FB6F-4905-A9C9-952B011E830B}">
      <dsp:nvSpPr>
        <dsp:cNvPr id="0" name=""/>
        <dsp:cNvSpPr/>
      </dsp:nvSpPr>
      <dsp:spPr>
        <a:xfrm>
          <a:off x="140639" y="15553"/>
          <a:ext cx="1050769" cy="886879"/>
        </a:xfrm>
        <a:prstGeom prst="roundRect">
          <a:avLst>
            <a:gd name="adj" fmla="val 10000"/>
          </a:avLst>
        </a:prstGeom>
        <a:blipFill rotWithShape="1">
          <a:blip xmlns:r="http://schemas.openxmlformats.org/officeDocument/2006/relationships" r:embed="rId1"/>
          <a:srcRect/>
          <a:stretch>
            <a:fillRect t="-2000" b="-2000"/>
          </a:stretch>
        </a:blipFill>
        <a:ln w="12700" cap="rnd" cmpd="sng" algn="ctr">
          <a:solidFill>
            <a:schemeClr val="lt2">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622666E8-FDA3-42F3-B6BA-FBE3E19F2E1C}">
      <dsp:nvSpPr>
        <dsp:cNvPr id="0" name=""/>
        <dsp:cNvSpPr/>
      </dsp:nvSpPr>
      <dsp:spPr>
        <a:xfrm rot="10800000">
          <a:off x="113429" y="994409"/>
          <a:ext cx="1105188" cy="1215388"/>
        </a:xfrm>
        <a:prstGeom prst="round2SameRect">
          <a:avLst>
            <a:gd name="adj1" fmla="val 10500"/>
            <a:gd name="adj2" fmla="val 0"/>
          </a:avLst>
        </a:prstGeom>
        <a:gradFill rotWithShape="0">
          <a:gsLst>
            <a:gs pos="0">
              <a:schemeClr val="dk2">
                <a:hueOff val="0"/>
                <a:satOff val="0"/>
                <a:lumOff val="0"/>
                <a:alphaOff val="0"/>
                <a:tint val="65000"/>
                <a:lumMod val="110000"/>
              </a:schemeClr>
            </a:gs>
            <a:gs pos="88000">
              <a:schemeClr val="dk2">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8232" tIns="78232" rIns="78232" bIns="78232" numCol="1" spcCol="1270" anchor="t" anchorCtr="0">
          <a:noAutofit/>
        </a:bodyPr>
        <a:lstStyle/>
        <a:p>
          <a:pPr marL="0" lvl="0" indent="0" algn="ctr" defTabSz="533400">
            <a:lnSpc>
              <a:spcPct val="90000"/>
            </a:lnSpc>
            <a:spcBef>
              <a:spcPct val="0"/>
            </a:spcBef>
            <a:spcAft>
              <a:spcPct val="35000"/>
            </a:spcAft>
            <a:buNone/>
          </a:pPr>
          <a:r>
            <a:rPr lang="en-IN" sz="1200" b="1" kern="1200" dirty="0">
              <a:latin typeface="Arial" panose="020B0604020202020204" pitchFamily="34" charset="0"/>
              <a:ea typeface="+mn-ea"/>
              <a:cs typeface="Arial" panose="020B0604020202020204" pitchFamily="34" charset="0"/>
            </a:rPr>
            <a:t>Specialized</a:t>
          </a:r>
          <a:r>
            <a:rPr lang="en-IN" sz="1200" b="1" kern="1200" dirty="0">
              <a:latin typeface="Arial" panose="020B0604020202020204" pitchFamily="34" charset="0"/>
              <a:cs typeface="Arial" panose="020B0604020202020204" pitchFamily="34" charset="0"/>
            </a:rPr>
            <a:t> </a:t>
          </a:r>
          <a:r>
            <a:rPr lang="en-IN" sz="1200" b="1" kern="1200" dirty="0">
              <a:latin typeface="Arial" panose="020B0604020202020204" pitchFamily="34" charset="0"/>
              <a:ea typeface="+mn-ea"/>
              <a:cs typeface="Arial" panose="020B0604020202020204" pitchFamily="34" charset="0"/>
            </a:rPr>
            <a:t>in Planning &amp; Scheduling</a:t>
          </a:r>
        </a:p>
      </dsp:txBody>
      <dsp:txXfrm rot="10800000">
        <a:off x="147417" y="994409"/>
        <a:ext cx="1037212" cy="1181400"/>
      </dsp:txXfrm>
    </dsp:sp>
    <dsp:sp modelId="{A4137956-7C05-457A-8D92-CF87F7A2D90B}">
      <dsp:nvSpPr>
        <dsp:cNvPr id="0" name=""/>
        <dsp:cNvSpPr/>
      </dsp:nvSpPr>
      <dsp:spPr>
        <a:xfrm>
          <a:off x="1335796" y="82773"/>
          <a:ext cx="1105188" cy="846989"/>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8000" r="-8000"/>
          </a:stretch>
        </a:blipFill>
        <a:ln w="12700" cap="rnd" cmpd="sng" algn="ctr">
          <a:solidFill>
            <a:schemeClr val="lt2">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58A18B63-0DE8-4399-98BB-A9114BABF7AE}">
      <dsp:nvSpPr>
        <dsp:cNvPr id="0" name=""/>
        <dsp:cNvSpPr/>
      </dsp:nvSpPr>
      <dsp:spPr>
        <a:xfrm rot="10800000">
          <a:off x="1329137" y="994409"/>
          <a:ext cx="1118506" cy="1215388"/>
        </a:xfrm>
        <a:prstGeom prst="round2SameRect">
          <a:avLst>
            <a:gd name="adj1" fmla="val 10500"/>
            <a:gd name="adj2" fmla="val 0"/>
          </a:avLst>
        </a:prstGeom>
        <a:gradFill rotWithShape="0">
          <a:gsLst>
            <a:gs pos="0">
              <a:schemeClr val="dk2">
                <a:hueOff val="0"/>
                <a:satOff val="0"/>
                <a:lumOff val="0"/>
                <a:alphaOff val="0"/>
                <a:tint val="65000"/>
                <a:lumMod val="110000"/>
              </a:schemeClr>
            </a:gs>
            <a:gs pos="88000">
              <a:schemeClr val="dk2">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IN" sz="1200" b="1" kern="1200" dirty="0">
              <a:latin typeface="Arial" panose="020B0604020202020204" pitchFamily="34" charset="0"/>
              <a:cs typeface="Arial" panose="020B0604020202020204" pitchFamily="34" charset="0"/>
            </a:rPr>
            <a:t>Technology </a:t>
          </a:r>
        </a:p>
        <a:p>
          <a:pPr marL="0" lvl="0" indent="0" algn="ctr" defTabSz="533400">
            <a:lnSpc>
              <a:spcPct val="90000"/>
            </a:lnSpc>
            <a:spcBef>
              <a:spcPct val="0"/>
            </a:spcBef>
            <a:spcAft>
              <a:spcPct val="35000"/>
            </a:spcAft>
            <a:buNone/>
          </a:pPr>
          <a:r>
            <a:rPr lang="en-IN" sz="1200" b="1" kern="1200" dirty="0">
              <a:latin typeface="Arial" panose="020B0604020202020204" pitchFamily="34" charset="0"/>
              <a:cs typeface="Arial" panose="020B0604020202020204" pitchFamily="34" charset="0"/>
            </a:rPr>
            <a:t>&amp;</a:t>
          </a:r>
        </a:p>
        <a:p>
          <a:pPr marL="0" lvl="0" indent="0" algn="ctr" defTabSz="533400">
            <a:lnSpc>
              <a:spcPct val="90000"/>
            </a:lnSpc>
            <a:spcBef>
              <a:spcPct val="0"/>
            </a:spcBef>
            <a:spcAft>
              <a:spcPct val="35000"/>
            </a:spcAft>
            <a:buNone/>
          </a:pPr>
          <a:r>
            <a:rPr lang="en-IN" sz="1200" b="1" kern="1200" dirty="0">
              <a:latin typeface="Arial" panose="020B0604020202020204" pitchFamily="34" charset="0"/>
              <a:cs typeface="Arial" panose="020B0604020202020204" pitchFamily="34" charset="0"/>
            </a:rPr>
            <a:t>Innovation</a:t>
          </a:r>
          <a:endParaRPr lang="en-IN" sz="1200" b="1" kern="1200" dirty="0">
            <a:latin typeface="Arial" panose="020B0604020202020204" pitchFamily="34" charset="0"/>
            <a:ea typeface="+mn-ea"/>
            <a:cs typeface="Arial" panose="020B0604020202020204" pitchFamily="34" charset="0"/>
          </a:endParaRPr>
        </a:p>
      </dsp:txBody>
      <dsp:txXfrm rot="10800000">
        <a:off x="1363535" y="994409"/>
        <a:ext cx="1049710" cy="1180990"/>
      </dsp:txXfrm>
    </dsp:sp>
    <dsp:sp modelId="{77FA8DFB-503A-444F-9A86-2885441AAA0D}">
      <dsp:nvSpPr>
        <dsp:cNvPr id="0" name=""/>
        <dsp:cNvSpPr/>
      </dsp:nvSpPr>
      <dsp:spPr>
        <a:xfrm>
          <a:off x="2563782" y="48215"/>
          <a:ext cx="1097231" cy="839697"/>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000" r="-2000"/>
          </a:stretch>
        </a:blipFill>
        <a:ln w="12700" cap="rnd" cmpd="sng" algn="ctr">
          <a:solidFill>
            <a:schemeClr val="lt2">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792311C4-C4C3-40AF-B8D9-BFA50BD390C0}">
      <dsp:nvSpPr>
        <dsp:cNvPr id="0" name=""/>
        <dsp:cNvSpPr/>
      </dsp:nvSpPr>
      <dsp:spPr>
        <a:xfrm rot="10800000">
          <a:off x="2558162" y="994409"/>
          <a:ext cx="1108471" cy="1215388"/>
        </a:xfrm>
        <a:prstGeom prst="round2SameRect">
          <a:avLst>
            <a:gd name="adj1" fmla="val 10500"/>
            <a:gd name="adj2" fmla="val 0"/>
          </a:avLst>
        </a:prstGeom>
        <a:gradFill rotWithShape="0">
          <a:gsLst>
            <a:gs pos="0">
              <a:schemeClr val="dk2">
                <a:hueOff val="0"/>
                <a:satOff val="0"/>
                <a:lumOff val="0"/>
                <a:alphaOff val="0"/>
                <a:tint val="65000"/>
                <a:lumMod val="110000"/>
              </a:schemeClr>
            </a:gs>
            <a:gs pos="88000">
              <a:schemeClr val="dk2">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IN" sz="1200" b="1" kern="1200" dirty="0">
              <a:latin typeface="Arial" panose="020B0604020202020204" pitchFamily="34" charset="0"/>
              <a:cs typeface="Arial" panose="020B0604020202020204" pitchFamily="34" charset="0"/>
            </a:rPr>
            <a:t>Uniformity</a:t>
          </a:r>
        </a:p>
        <a:p>
          <a:pPr marL="0" lvl="0" indent="0" algn="ctr" defTabSz="533400">
            <a:lnSpc>
              <a:spcPct val="90000"/>
            </a:lnSpc>
            <a:spcBef>
              <a:spcPct val="0"/>
            </a:spcBef>
            <a:spcAft>
              <a:spcPct val="35000"/>
            </a:spcAft>
            <a:buNone/>
          </a:pPr>
          <a:r>
            <a:rPr lang="en-IN" sz="1200" b="1" kern="1200" dirty="0">
              <a:latin typeface="Arial" panose="020B0604020202020204" pitchFamily="34" charset="0"/>
              <a:cs typeface="Arial" panose="020B0604020202020204" pitchFamily="34" charset="0"/>
            </a:rPr>
            <a:t> &amp; Sustained Quality Output</a:t>
          </a:r>
        </a:p>
      </dsp:txBody>
      <dsp:txXfrm rot="10800000">
        <a:off x="2592251" y="994409"/>
        <a:ext cx="1040293" cy="11812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96A8A3-8C42-4F48-9CF2-F667130E8202}">
      <dsp:nvSpPr>
        <dsp:cNvPr id="0" name=""/>
        <dsp:cNvSpPr/>
      </dsp:nvSpPr>
      <dsp:spPr>
        <a:xfrm>
          <a:off x="0" y="0"/>
          <a:ext cx="1328057" cy="1018901"/>
        </a:xfrm>
        <a:prstGeom prst="roundRect">
          <a:avLst>
            <a:gd name="adj" fmla="val 10000"/>
          </a:avLst>
        </a:prstGeom>
        <a:solidFill>
          <a:schemeClr val="dk2">
            <a:alpha val="90000"/>
            <a:tint val="40000"/>
            <a:hueOff val="0"/>
            <a:satOff val="0"/>
            <a:lumOff val="0"/>
            <a:alphaOff val="0"/>
          </a:schemeClr>
        </a:solidFill>
        <a:ln w="12700" cap="rnd" cmpd="sng" algn="ctr">
          <a:solidFill>
            <a:schemeClr val="dk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77FA8DFB-503A-444F-9A86-2885441AAA0D}">
      <dsp:nvSpPr>
        <dsp:cNvPr id="0" name=""/>
        <dsp:cNvSpPr/>
      </dsp:nvSpPr>
      <dsp:spPr>
        <a:xfrm>
          <a:off x="47032" y="66181"/>
          <a:ext cx="1248373" cy="886538"/>
        </a:xfrm>
        <a:prstGeom prst="roundRect">
          <a:avLst>
            <a:gd name="adj" fmla="val 10000"/>
          </a:avLst>
        </a:prstGeom>
        <a:blipFill rotWithShape="1">
          <a:blip xmlns:r="http://schemas.openxmlformats.org/officeDocument/2006/relationships" r:embed="rId1"/>
          <a:srcRect/>
          <a:stretch>
            <a:fillRect l="-7000" r="-7000"/>
          </a:stretch>
        </a:blipFill>
        <a:ln w="12700" cap="rnd" cmpd="sng" algn="ctr">
          <a:solidFill>
            <a:schemeClr val="lt2">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792311C4-C4C3-40AF-B8D9-BFA50BD390C0}">
      <dsp:nvSpPr>
        <dsp:cNvPr id="0" name=""/>
        <dsp:cNvSpPr/>
      </dsp:nvSpPr>
      <dsp:spPr>
        <a:xfrm rot="10800000">
          <a:off x="39841" y="1018901"/>
          <a:ext cx="1248373" cy="1245323"/>
        </a:xfrm>
        <a:prstGeom prst="round2SameRect">
          <a:avLst>
            <a:gd name="adj1" fmla="val 10500"/>
            <a:gd name="adj2" fmla="val 0"/>
          </a:avLst>
        </a:prstGeom>
        <a:gradFill rotWithShape="0">
          <a:gsLst>
            <a:gs pos="0">
              <a:schemeClr val="dk2">
                <a:hueOff val="0"/>
                <a:satOff val="0"/>
                <a:lumOff val="0"/>
                <a:alphaOff val="0"/>
                <a:tint val="65000"/>
                <a:lumMod val="110000"/>
              </a:schemeClr>
            </a:gs>
            <a:gs pos="88000">
              <a:schemeClr val="dk2">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IN" sz="1200" b="1" kern="1200" dirty="0">
              <a:latin typeface="Arial" panose="020B0604020202020204" pitchFamily="34" charset="0"/>
              <a:cs typeface="Arial" panose="020B0604020202020204" pitchFamily="34" charset="0"/>
            </a:rPr>
            <a:t>Employee Engagement </a:t>
          </a:r>
        </a:p>
      </dsp:txBody>
      <dsp:txXfrm rot="10800000">
        <a:off x="78139" y="1018901"/>
        <a:ext cx="1171777" cy="120702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96A8A3-8C42-4F48-9CF2-F667130E8202}">
      <dsp:nvSpPr>
        <dsp:cNvPr id="0" name=""/>
        <dsp:cNvSpPr/>
      </dsp:nvSpPr>
      <dsp:spPr>
        <a:xfrm>
          <a:off x="0" y="0"/>
          <a:ext cx="3682093" cy="1018901"/>
        </a:xfrm>
        <a:prstGeom prst="roundRect">
          <a:avLst>
            <a:gd name="adj" fmla="val 10000"/>
          </a:avLst>
        </a:prstGeom>
        <a:solidFill>
          <a:schemeClr val="dk2">
            <a:alpha val="90000"/>
            <a:tint val="40000"/>
            <a:hueOff val="0"/>
            <a:satOff val="0"/>
            <a:lumOff val="0"/>
            <a:alphaOff val="0"/>
          </a:schemeClr>
        </a:solidFill>
        <a:ln w="12700" cap="rnd" cmpd="sng" algn="ctr">
          <a:solidFill>
            <a:schemeClr val="dk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A214746C-FB6F-4905-A9C9-952B011E830B}">
      <dsp:nvSpPr>
        <dsp:cNvPr id="0" name=""/>
        <dsp:cNvSpPr/>
      </dsp:nvSpPr>
      <dsp:spPr>
        <a:xfrm>
          <a:off x="153957" y="117453"/>
          <a:ext cx="981902" cy="824850"/>
        </a:xfrm>
        <a:prstGeom prst="roundRect">
          <a:avLst>
            <a:gd name="adj" fmla="val 10000"/>
          </a:avLst>
        </a:prstGeom>
        <a:blipFill rotWithShape="1">
          <a:blip xmlns:r="http://schemas.openxmlformats.org/officeDocument/2006/relationships" r:embed="rId1"/>
          <a:srcRect/>
          <a:stretch>
            <a:fillRect t="-3000" b="-3000"/>
          </a:stretch>
        </a:blipFill>
        <a:ln w="12700" cap="rnd" cmpd="sng" algn="ctr">
          <a:solidFill>
            <a:schemeClr val="lt2">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622666E8-FDA3-42F3-B6BA-FBE3E19F2E1C}">
      <dsp:nvSpPr>
        <dsp:cNvPr id="0" name=""/>
        <dsp:cNvSpPr/>
      </dsp:nvSpPr>
      <dsp:spPr>
        <a:xfrm rot="10800000">
          <a:off x="111706" y="1018901"/>
          <a:ext cx="1066404" cy="1245323"/>
        </a:xfrm>
        <a:prstGeom prst="round2SameRect">
          <a:avLst>
            <a:gd name="adj1" fmla="val 10500"/>
            <a:gd name="adj2" fmla="val 0"/>
          </a:avLst>
        </a:prstGeom>
        <a:gradFill rotWithShape="0">
          <a:gsLst>
            <a:gs pos="0">
              <a:schemeClr val="dk2">
                <a:hueOff val="0"/>
                <a:satOff val="0"/>
                <a:lumOff val="0"/>
                <a:alphaOff val="0"/>
                <a:tint val="65000"/>
                <a:lumMod val="110000"/>
              </a:schemeClr>
            </a:gs>
            <a:gs pos="88000">
              <a:schemeClr val="dk2">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IN" sz="1200" b="1" kern="1200" dirty="0">
              <a:latin typeface="Arial" panose="020B0604020202020204" pitchFamily="34" charset="0"/>
              <a:cs typeface="Arial" panose="020B0604020202020204" pitchFamily="34" charset="0"/>
            </a:rPr>
            <a:t>Centralize Operations Team</a:t>
          </a:r>
        </a:p>
      </dsp:txBody>
      <dsp:txXfrm rot="10800000">
        <a:off x="144502" y="1018901"/>
        <a:ext cx="1000812" cy="1212527"/>
      </dsp:txXfrm>
    </dsp:sp>
    <dsp:sp modelId="{A4137956-7C05-457A-8D92-CF87F7A2D90B}">
      <dsp:nvSpPr>
        <dsp:cNvPr id="0" name=""/>
        <dsp:cNvSpPr/>
      </dsp:nvSpPr>
      <dsp:spPr>
        <a:xfrm>
          <a:off x="1284751" y="88619"/>
          <a:ext cx="1066404" cy="858473"/>
        </a:xfrm>
        <a:prstGeom prst="roundRect">
          <a:avLst>
            <a:gd name="adj" fmla="val 10000"/>
          </a:avLst>
        </a:prstGeom>
        <a:blipFill rotWithShape="1">
          <a:blip xmlns:r="http://schemas.openxmlformats.org/officeDocument/2006/relationships" r:embed="rId2"/>
          <a:srcRect/>
          <a:stretch>
            <a:fillRect l="-55000" r="-55000"/>
          </a:stretch>
        </a:blipFill>
        <a:ln w="12700" cap="rnd" cmpd="sng" algn="ctr">
          <a:solidFill>
            <a:schemeClr val="lt2">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58A18B63-0DE8-4399-98BB-A9114BABF7AE}">
      <dsp:nvSpPr>
        <dsp:cNvPr id="0" name=""/>
        <dsp:cNvSpPr/>
      </dsp:nvSpPr>
      <dsp:spPr>
        <a:xfrm rot="10800000">
          <a:off x="1284751" y="1018901"/>
          <a:ext cx="1066404" cy="1245323"/>
        </a:xfrm>
        <a:prstGeom prst="round2SameRect">
          <a:avLst>
            <a:gd name="adj1" fmla="val 10500"/>
            <a:gd name="adj2" fmla="val 0"/>
          </a:avLst>
        </a:prstGeom>
        <a:gradFill rotWithShape="0">
          <a:gsLst>
            <a:gs pos="0">
              <a:schemeClr val="dk2">
                <a:hueOff val="0"/>
                <a:satOff val="0"/>
                <a:lumOff val="0"/>
                <a:alphaOff val="0"/>
                <a:tint val="65000"/>
                <a:lumMod val="110000"/>
              </a:schemeClr>
            </a:gs>
            <a:gs pos="88000">
              <a:schemeClr val="dk2">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IN" sz="1200" b="1" kern="1200" dirty="0">
              <a:latin typeface="Arial" panose="020B0604020202020204" pitchFamily="34" charset="0"/>
              <a:cs typeface="Arial" panose="020B0604020202020204" pitchFamily="34" charset="0"/>
            </a:rPr>
            <a:t>Efficient Online &amp; Offline Training Systems</a:t>
          </a:r>
        </a:p>
      </dsp:txBody>
      <dsp:txXfrm rot="10800000">
        <a:off x="1317547" y="1018901"/>
        <a:ext cx="1000812" cy="1212527"/>
      </dsp:txXfrm>
    </dsp:sp>
    <dsp:sp modelId="{77FA8DFB-503A-444F-9A86-2885441AAA0D}">
      <dsp:nvSpPr>
        <dsp:cNvPr id="0" name=""/>
        <dsp:cNvSpPr/>
      </dsp:nvSpPr>
      <dsp:spPr>
        <a:xfrm>
          <a:off x="2533212" y="79287"/>
          <a:ext cx="961758" cy="860341"/>
        </a:xfrm>
        <a:prstGeom prst="roundRect">
          <a:avLst>
            <a:gd name="adj" fmla="val 10000"/>
          </a:avLst>
        </a:prstGeom>
        <a:blipFill rotWithShape="1">
          <a:blip xmlns:r="http://schemas.openxmlformats.org/officeDocument/2006/relationships" r:embed="rId3"/>
          <a:srcRect/>
          <a:stretch>
            <a:fillRect l="-16000" r="-16000"/>
          </a:stretch>
        </a:blipFill>
        <a:ln w="12700" cap="rnd" cmpd="sng" algn="ctr">
          <a:solidFill>
            <a:schemeClr val="lt2">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792311C4-C4C3-40AF-B8D9-BFA50BD390C0}">
      <dsp:nvSpPr>
        <dsp:cNvPr id="0" name=""/>
        <dsp:cNvSpPr/>
      </dsp:nvSpPr>
      <dsp:spPr>
        <a:xfrm rot="10800000">
          <a:off x="2457796" y="1018901"/>
          <a:ext cx="1112590" cy="1245323"/>
        </a:xfrm>
        <a:prstGeom prst="round2SameRect">
          <a:avLst>
            <a:gd name="adj1" fmla="val 10500"/>
            <a:gd name="adj2" fmla="val 0"/>
          </a:avLst>
        </a:prstGeom>
        <a:gradFill rotWithShape="0">
          <a:gsLst>
            <a:gs pos="0">
              <a:schemeClr val="dk2">
                <a:hueOff val="0"/>
                <a:satOff val="0"/>
                <a:lumOff val="0"/>
                <a:alphaOff val="0"/>
                <a:tint val="65000"/>
                <a:lumMod val="110000"/>
              </a:schemeClr>
            </a:gs>
            <a:gs pos="88000">
              <a:schemeClr val="dk2">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IN" sz="1200" b="1" kern="1200" dirty="0">
              <a:latin typeface="Arial" panose="020B0604020202020204" pitchFamily="34" charset="0"/>
              <a:cs typeface="Arial" panose="020B0604020202020204" pitchFamily="34" charset="0"/>
            </a:rPr>
            <a:t>Honest and Transparent Business Dealing </a:t>
          </a:r>
        </a:p>
      </dsp:txBody>
      <dsp:txXfrm rot="10800000">
        <a:off x="2492012" y="1018901"/>
        <a:ext cx="1044158" cy="1211107"/>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3.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4.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IN"/>
          </a:p>
        </p:txBody>
      </p:sp>
      <p:sp>
        <p:nvSpPr>
          <p:cNvPr id="3" name="Date Placeholder 2"/>
          <p:cNvSpPr>
            <a:spLocks noGrp="1"/>
          </p:cNvSpPr>
          <p:nvPr>
            <p:ph type="dt" idx="1"/>
          </p:nvPr>
        </p:nvSpPr>
        <p:spPr>
          <a:xfrm>
            <a:off x="4143588" y="0"/>
            <a:ext cx="3169920" cy="481727"/>
          </a:xfrm>
          <a:prstGeom prst="rect">
            <a:avLst/>
          </a:prstGeom>
        </p:spPr>
        <p:txBody>
          <a:bodyPr vert="horz" lIns="96661" tIns="48331" rIns="96661" bIns="48331" rtlCol="0"/>
          <a:lstStyle>
            <a:lvl1pPr algn="r">
              <a:defRPr sz="1300"/>
            </a:lvl1pPr>
          </a:lstStyle>
          <a:p>
            <a:fld id="{8AAF52E2-2086-41CB-8F43-8519E0F9CBFF}" type="datetimeFigureOut">
              <a:rPr lang="en-IN" smtClean="0"/>
              <a:t>19-09-2022</a:t>
            </a:fld>
            <a:endParaRPr lang="en-IN"/>
          </a:p>
        </p:txBody>
      </p:sp>
      <p:sp>
        <p:nvSpPr>
          <p:cNvPr id="4" name="Slide Image Placeholder 3"/>
          <p:cNvSpPr>
            <a:spLocks noGrp="1" noRot="1" noChangeAspect="1"/>
          </p:cNvSpPr>
          <p:nvPr>
            <p:ph type="sldImg" idx="2"/>
          </p:nvPr>
        </p:nvSpPr>
        <p:spPr>
          <a:xfrm>
            <a:off x="1317625" y="1200150"/>
            <a:ext cx="4679950" cy="3240088"/>
          </a:xfrm>
          <a:prstGeom prst="rect">
            <a:avLst/>
          </a:prstGeom>
          <a:noFill/>
          <a:ln w="12700">
            <a:solidFill>
              <a:prstClr val="black"/>
            </a:solidFill>
          </a:ln>
        </p:spPr>
        <p:txBody>
          <a:bodyPr vert="horz" lIns="96661" tIns="48331" rIns="96661" bIns="48331" rtlCol="0" anchor="ctr"/>
          <a:lstStyle/>
          <a:p>
            <a:endParaRPr lang="en-IN"/>
          </a:p>
        </p:txBody>
      </p:sp>
      <p:sp>
        <p:nvSpPr>
          <p:cNvPr id="5" name="Notes Placeholder 4"/>
          <p:cNvSpPr>
            <a:spLocks noGrp="1"/>
          </p:cNvSpPr>
          <p:nvPr>
            <p:ph type="body" sz="quarter" idx="3"/>
          </p:nvPr>
        </p:nvSpPr>
        <p:spPr>
          <a:xfrm>
            <a:off x="731521" y="4620578"/>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IN"/>
          </a:p>
        </p:txBody>
      </p:sp>
      <p:sp>
        <p:nvSpPr>
          <p:cNvPr id="7" name="Slide Number Placeholder 6"/>
          <p:cNvSpPr>
            <a:spLocks noGrp="1"/>
          </p:cNvSpPr>
          <p:nvPr>
            <p:ph type="sldNum" sz="quarter" idx="5"/>
          </p:nvPr>
        </p:nvSpPr>
        <p:spPr>
          <a:xfrm>
            <a:off x="4143588" y="9119474"/>
            <a:ext cx="3169920" cy="481726"/>
          </a:xfrm>
          <a:prstGeom prst="rect">
            <a:avLst/>
          </a:prstGeom>
        </p:spPr>
        <p:txBody>
          <a:bodyPr vert="horz" lIns="96661" tIns="48331" rIns="96661" bIns="48331" rtlCol="0" anchor="b"/>
          <a:lstStyle>
            <a:lvl1pPr algn="r">
              <a:defRPr sz="1300"/>
            </a:lvl1pPr>
          </a:lstStyle>
          <a:p>
            <a:fld id="{B8F8643B-86FF-4723-ACAE-B9FF2DE38AE4}" type="slidenum">
              <a:rPr lang="en-IN" smtClean="0"/>
              <a:t>‹#›</a:t>
            </a:fld>
            <a:endParaRPr lang="en-IN"/>
          </a:p>
        </p:txBody>
      </p:sp>
    </p:spTree>
    <p:extLst>
      <p:ext uri="{BB962C8B-B14F-4D97-AF65-F5344CB8AC3E}">
        <p14:creationId xmlns:p14="http://schemas.microsoft.com/office/powerpoint/2010/main" val="4050197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4812" y="2404534"/>
            <a:ext cx="631227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224812" y="4050835"/>
            <a:ext cx="631227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065FFF2-942E-442B-B809-A065569D387A}" type="datetimeFigureOut">
              <a:rPr lang="en-US" smtClean="0"/>
              <a:t>9/19/2022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4145AF-42BB-49FD-987B-6346FBCFB043}" type="slidenum">
              <a:rPr lang="en-US" smtClean="0"/>
              <a:t>‹#›</a:t>
            </a:fld>
            <a:endParaRPr lang="en-US"/>
          </a:p>
        </p:txBody>
      </p:sp>
    </p:spTree>
    <p:extLst>
      <p:ext uri="{BB962C8B-B14F-4D97-AF65-F5344CB8AC3E}">
        <p14:creationId xmlns:p14="http://schemas.microsoft.com/office/powerpoint/2010/main" val="901954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60400" y="609600"/>
            <a:ext cx="6876690"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60400" y="4470400"/>
            <a:ext cx="6876690"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65FFF2-942E-442B-B809-A065569D387A}" type="datetimeFigureOut">
              <a:rPr lang="en-US" smtClean="0"/>
              <a:t>9/19/2022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4145AF-42BB-49FD-987B-6346FBCFB043}" type="slidenum">
              <a:rPr lang="en-US" smtClean="0"/>
              <a:t>‹#›</a:t>
            </a:fld>
            <a:endParaRPr lang="en-US"/>
          </a:p>
        </p:txBody>
      </p:sp>
    </p:spTree>
    <p:extLst>
      <p:ext uri="{BB962C8B-B14F-4D97-AF65-F5344CB8AC3E}">
        <p14:creationId xmlns:p14="http://schemas.microsoft.com/office/powerpoint/2010/main" val="1943026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459" y="609600"/>
            <a:ext cx="6578197"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92830" y="3632200"/>
            <a:ext cx="58714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60399" y="4470400"/>
            <a:ext cx="6876691"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65FFF2-942E-442B-B809-A065569D387A}" type="datetimeFigureOut">
              <a:rPr lang="en-US" smtClean="0"/>
              <a:t>9/19/2022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4145AF-42BB-49FD-987B-6346FBCFB043}" type="slidenum">
              <a:rPr lang="en-US" smtClean="0"/>
              <a:t>‹#›</a:t>
            </a:fld>
            <a:endParaRPr lang="en-US"/>
          </a:p>
        </p:txBody>
      </p:sp>
      <p:sp>
        <p:nvSpPr>
          <p:cNvPr id="24" name="TextBox 23"/>
          <p:cNvSpPr txBox="1"/>
          <p:nvPr/>
        </p:nvSpPr>
        <p:spPr>
          <a:xfrm>
            <a:off x="522937" y="790378"/>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7310008" y="2886556"/>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810588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60399" y="1931988"/>
            <a:ext cx="6876691"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60399" y="4527448"/>
            <a:ext cx="6876691"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65FFF2-942E-442B-B809-A065569D387A}" type="datetimeFigureOut">
              <a:rPr lang="en-US" smtClean="0"/>
              <a:t>9/19/2022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4145AF-42BB-49FD-987B-6346FBCFB043}" type="slidenum">
              <a:rPr lang="en-US" smtClean="0"/>
              <a:t>‹#›</a:t>
            </a:fld>
            <a:endParaRPr lang="en-US"/>
          </a:p>
        </p:txBody>
      </p:sp>
    </p:spTree>
    <p:extLst>
      <p:ext uri="{BB962C8B-B14F-4D97-AF65-F5344CB8AC3E}">
        <p14:creationId xmlns:p14="http://schemas.microsoft.com/office/powerpoint/2010/main" val="1798448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459" y="609600"/>
            <a:ext cx="6578197"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60397" y="4013200"/>
            <a:ext cx="6876692"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60399" y="4527448"/>
            <a:ext cx="6876691"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65FFF2-942E-442B-B809-A065569D387A}" type="datetimeFigureOut">
              <a:rPr lang="en-US" smtClean="0"/>
              <a:t>9/19/2022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4145AF-42BB-49FD-987B-6346FBCFB043}" type="slidenum">
              <a:rPr lang="en-US" smtClean="0"/>
              <a:t>‹#›</a:t>
            </a:fld>
            <a:endParaRPr lang="en-US"/>
          </a:p>
        </p:txBody>
      </p:sp>
      <p:sp>
        <p:nvSpPr>
          <p:cNvPr id="24" name="TextBox 23"/>
          <p:cNvSpPr txBox="1"/>
          <p:nvPr/>
        </p:nvSpPr>
        <p:spPr>
          <a:xfrm>
            <a:off x="522937" y="790378"/>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7310008" y="2886556"/>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938583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67169" y="609600"/>
            <a:ext cx="6869920"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60397" y="4013200"/>
            <a:ext cx="6876692"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60399" y="4527448"/>
            <a:ext cx="6876691"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65FFF2-942E-442B-B809-A065569D387A}" type="datetimeFigureOut">
              <a:rPr lang="en-US" smtClean="0"/>
              <a:t>9/19/2022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4145AF-42BB-49FD-987B-6346FBCFB043}" type="slidenum">
              <a:rPr lang="en-US" smtClean="0"/>
              <a:t>‹#›</a:t>
            </a:fld>
            <a:endParaRPr lang="en-US"/>
          </a:p>
        </p:txBody>
      </p:sp>
    </p:spTree>
    <p:extLst>
      <p:ext uri="{BB962C8B-B14F-4D97-AF65-F5344CB8AC3E}">
        <p14:creationId xmlns:p14="http://schemas.microsoft.com/office/powerpoint/2010/main" val="10136921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65FFF2-942E-442B-B809-A065569D387A}" type="datetimeFigureOut">
              <a:rPr lang="en-US" smtClean="0"/>
              <a:t>9/19/2022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4145AF-42BB-49FD-987B-6346FBCFB043}" type="slidenum">
              <a:rPr lang="en-US" smtClean="0"/>
              <a:t>‹#›</a:t>
            </a:fld>
            <a:endParaRPr lang="en-US"/>
          </a:p>
        </p:txBody>
      </p:sp>
    </p:spTree>
    <p:extLst>
      <p:ext uri="{BB962C8B-B14F-4D97-AF65-F5344CB8AC3E}">
        <p14:creationId xmlns:p14="http://schemas.microsoft.com/office/powerpoint/2010/main" val="29118368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75421" y="609601"/>
            <a:ext cx="1060380"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60399" y="609601"/>
            <a:ext cx="5627945"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65FFF2-942E-442B-B809-A065569D387A}" type="datetimeFigureOut">
              <a:rPr lang="en-US" smtClean="0"/>
              <a:t>9/19/2022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4145AF-42BB-49FD-987B-6346FBCFB043}" type="slidenum">
              <a:rPr lang="en-US" smtClean="0"/>
              <a:t>‹#›</a:t>
            </a:fld>
            <a:endParaRPr lang="en-US"/>
          </a:p>
        </p:txBody>
      </p:sp>
    </p:spTree>
    <p:extLst>
      <p:ext uri="{BB962C8B-B14F-4D97-AF65-F5344CB8AC3E}">
        <p14:creationId xmlns:p14="http://schemas.microsoft.com/office/powerpoint/2010/main" val="1304842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65FFF2-942E-442B-B809-A065569D387A}" type="datetimeFigureOut">
              <a:rPr lang="en-US" smtClean="0"/>
              <a:t>9/19/2022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4145AF-42BB-49FD-987B-6346FBCFB043}" type="slidenum">
              <a:rPr lang="en-US" smtClean="0"/>
              <a:t>‹#›</a:t>
            </a:fld>
            <a:endParaRPr lang="en-US"/>
          </a:p>
        </p:txBody>
      </p:sp>
    </p:spTree>
    <p:extLst>
      <p:ext uri="{BB962C8B-B14F-4D97-AF65-F5344CB8AC3E}">
        <p14:creationId xmlns:p14="http://schemas.microsoft.com/office/powerpoint/2010/main" val="2008844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60399" y="2700869"/>
            <a:ext cx="6876691"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60399" y="4527448"/>
            <a:ext cx="6876691"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65FFF2-942E-442B-B809-A065569D387A}" type="datetimeFigureOut">
              <a:rPr lang="en-US" smtClean="0"/>
              <a:t>9/19/2022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4145AF-42BB-49FD-987B-6346FBCFB043}" type="slidenum">
              <a:rPr lang="en-US" smtClean="0"/>
              <a:t>‹#›</a:t>
            </a:fld>
            <a:endParaRPr lang="en-US"/>
          </a:p>
        </p:txBody>
      </p:sp>
    </p:spTree>
    <p:extLst>
      <p:ext uri="{BB962C8B-B14F-4D97-AF65-F5344CB8AC3E}">
        <p14:creationId xmlns:p14="http://schemas.microsoft.com/office/powerpoint/2010/main" val="607228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60400" y="609600"/>
            <a:ext cx="6876690"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60401" y="2160589"/>
            <a:ext cx="3345451"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191637" y="2160590"/>
            <a:ext cx="3345453"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065FFF2-942E-442B-B809-A065569D387A}" type="datetimeFigureOut">
              <a:rPr lang="en-US" smtClean="0"/>
              <a:t>9/19/2022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4145AF-42BB-49FD-987B-6346FBCFB043}" type="slidenum">
              <a:rPr lang="en-US" smtClean="0"/>
              <a:t>‹#›</a:t>
            </a:fld>
            <a:endParaRPr lang="en-US"/>
          </a:p>
        </p:txBody>
      </p:sp>
    </p:spTree>
    <p:extLst>
      <p:ext uri="{BB962C8B-B14F-4D97-AF65-F5344CB8AC3E}">
        <p14:creationId xmlns:p14="http://schemas.microsoft.com/office/powerpoint/2010/main" val="2710877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60400" y="609600"/>
            <a:ext cx="6876689"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60399" y="2160983"/>
            <a:ext cx="334822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60399" y="2737247"/>
            <a:ext cx="3348228"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188860" y="2160983"/>
            <a:ext cx="334822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188860" y="2737247"/>
            <a:ext cx="3348228"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065FFF2-942E-442B-B809-A065569D387A}" type="datetimeFigureOut">
              <a:rPr lang="en-US" smtClean="0"/>
              <a:t>9/19/2022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4145AF-42BB-49FD-987B-6346FBCFB043}" type="slidenum">
              <a:rPr lang="en-US" smtClean="0"/>
              <a:t>‹#›</a:t>
            </a:fld>
            <a:endParaRPr lang="en-US"/>
          </a:p>
        </p:txBody>
      </p:sp>
    </p:spTree>
    <p:extLst>
      <p:ext uri="{BB962C8B-B14F-4D97-AF65-F5344CB8AC3E}">
        <p14:creationId xmlns:p14="http://schemas.microsoft.com/office/powerpoint/2010/main" val="1855844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60399" y="609600"/>
            <a:ext cx="6876690"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065FFF2-942E-442B-B809-A065569D387A}" type="datetimeFigureOut">
              <a:rPr lang="en-US" smtClean="0"/>
              <a:t>9/19/2022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4145AF-42BB-49FD-987B-6346FBCFB043}" type="slidenum">
              <a:rPr lang="en-US" smtClean="0"/>
              <a:t>‹#›</a:t>
            </a:fld>
            <a:endParaRPr lang="en-US"/>
          </a:p>
        </p:txBody>
      </p:sp>
    </p:spTree>
    <p:extLst>
      <p:ext uri="{BB962C8B-B14F-4D97-AF65-F5344CB8AC3E}">
        <p14:creationId xmlns:p14="http://schemas.microsoft.com/office/powerpoint/2010/main" val="1424291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65FFF2-942E-442B-B809-A065569D387A}" type="datetimeFigureOut">
              <a:rPr lang="en-US" smtClean="0"/>
              <a:t>9/19/2022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4145AF-42BB-49FD-987B-6346FBCFB043}" type="slidenum">
              <a:rPr lang="en-US" smtClean="0"/>
              <a:t>‹#›</a:t>
            </a:fld>
            <a:endParaRPr lang="en-US"/>
          </a:p>
        </p:txBody>
      </p:sp>
    </p:spTree>
    <p:extLst>
      <p:ext uri="{BB962C8B-B14F-4D97-AF65-F5344CB8AC3E}">
        <p14:creationId xmlns:p14="http://schemas.microsoft.com/office/powerpoint/2010/main" val="4050733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0399" y="1498604"/>
            <a:ext cx="3022697"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868882" y="514926"/>
            <a:ext cx="366820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60399" y="2777069"/>
            <a:ext cx="3022697"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2065FFF2-942E-442B-B809-A065569D387A}" type="datetimeFigureOut">
              <a:rPr lang="en-US" smtClean="0"/>
              <a:t>9/19/2022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4145AF-42BB-49FD-987B-6346FBCFB043}" type="slidenum">
              <a:rPr lang="en-US" smtClean="0"/>
              <a:t>‹#›</a:t>
            </a:fld>
            <a:endParaRPr lang="en-US"/>
          </a:p>
        </p:txBody>
      </p:sp>
    </p:spTree>
    <p:extLst>
      <p:ext uri="{BB962C8B-B14F-4D97-AF65-F5344CB8AC3E}">
        <p14:creationId xmlns:p14="http://schemas.microsoft.com/office/powerpoint/2010/main" val="3019286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0399" y="4800600"/>
            <a:ext cx="687669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60399" y="609600"/>
            <a:ext cx="6876690"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60399" y="5367338"/>
            <a:ext cx="6876690"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065FFF2-942E-442B-B809-A065569D387A}" type="datetimeFigureOut">
              <a:rPr lang="en-US" smtClean="0"/>
              <a:t>9/19/2022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4145AF-42BB-49FD-987B-6346FBCFB043}" type="slidenum">
              <a:rPr lang="en-US" smtClean="0"/>
              <a:t>‹#›</a:t>
            </a:fld>
            <a:endParaRPr lang="en-US"/>
          </a:p>
        </p:txBody>
      </p:sp>
    </p:spTree>
    <p:extLst>
      <p:ext uri="{BB962C8B-B14F-4D97-AF65-F5344CB8AC3E}">
        <p14:creationId xmlns:p14="http://schemas.microsoft.com/office/powerpoint/2010/main" val="2435766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theme" Target="../theme/theme1.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60400" y="609600"/>
            <a:ext cx="6876689"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60399" y="2160590"/>
            <a:ext cx="6876690"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855696" y="6041364"/>
            <a:ext cx="741143"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065FFF2-942E-442B-B809-A065569D387A}" type="datetimeFigureOut">
              <a:rPr lang="en-US" smtClean="0"/>
              <a:t>9/19/2022</a:t>
            </a:fld>
            <a:endParaRPr lang="en-US"/>
          </a:p>
        </p:txBody>
      </p:sp>
      <p:sp>
        <p:nvSpPr>
          <p:cNvPr id="5" name="Footer Placeholder 4"/>
          <p:cNvSpPr>
            <a:spLocks noGrp="1"/>
          </p:cNvSpPr>
          <p:nvPr>
            <p:ph type="ftr" sz="quarter" idx="3"/>
          </p:nvPr>
        </p:nvSpPr>
        <p:spPr>
          <a:xfrm>
            <a:off x="660399" y="6041364"/>
            <a:ext cx="5008221"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981732" y="6041364"/>
            <a:ext cx="555358" cy="365125"/>
          </a:xfrm>
          <a:prstGeom prst="rect">
            <a:avLst/>
          </a:prstGeom>
        </p:spPr>
        <p:txBody>
          <a:bodyPr vert="horz" lIns="91440" tIns="45720" rIns="91440" bIns="45720" rtlCol="0" anchor="ctr"/>
          <a:lstStyle>
            <a:lvl1pPr algn="r">
              <a:defRPr sz="900">
                <a:solidFill>
                  <a:schemeClr val="accent1"/>
                </a:solidFill>
              </a:defRPr>
            </a:lvl1pPr>
          </a:lstStyle>
          <a:p>
            <a:fld id="{764145AF-42BB-49FD-987B-6346FBCFB043}" type="slidenum">
              <a:rPr lang="en-US" smtClean="0"/>
              <a:t>‹#›</a:t>
            </a:fld>
            <a:endParaRPr lang="en-US"/>
          </a:p>
        </p:txBody>
      </p:sp>
    </p:spTree>
    <p:extLst>
      <p:ext uri="{BB962C8B-B14F-4D97-AF65-F5344CB8AC3E}">
        <p14:creationId xmlns:p14="http://schemas.microsoft.com/office/powerpoint/2010/main" val="2261714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3.jpeg" /><Relationship Id="rId1" Type="http://schemas.openxmlformats.org/officeDocument/2006/relationships/slideLayout" Target="../slideLayouts/slideLayout7.xml" /></Relationships>
</file>

<file path=ppt/slides/_rels/slide11.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3.jpeg" /><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3" Type="http://schemas.openxmlformats.org/officeDocument/2006/relationships/image" Target="../media/image4.jpeg" /><Relationship Id="rId2" Type="http://schemas.openxmlformats.org/officeDocument/2006/relationships/image" Target="../media/image3.jpeg" /><Relationship Id="rId1" Type="http://schemas.openxmlformats.org/officeDocument/2006/relationships/slideLayout" Target="../slideLayouts/slideLayout7.xml" /><Relationship Id="rId4" Type="http://schemas.openxmlformats.org/officeDocument/2006/relationships/image" Target="../media/image2.jpeg" /></Relationships>
</file>

<file path=ppt/slides/_rels/slide3.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3.jpeg" /><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3" Type="http://schemas.openxmlformats.org/officeDocument/2006/relationships/image" Target="../media/image5.jpg" /><Relationship Id="rId2" Type="http://schemas.openxmlformats.org/officeDocument/2006/relationships/image" Target="../media/image3.jpeg" /><Relationship Id="rId1" Type="http://schemas.openxmlformats.org/officeDocument/2006/relationships/slideLayout" Target="../slideLayouts/slideLayout7.xml" /><Relationship Id="rId5" Type="http://schemas.openxmlformats.org/officeDocument/2006/relationships/image" Target="../media/image2.jpeg" /><Relationship Id="rId4" Type="http://schemas.openxmlformats.org/officeDocument/2006/relationships/image" Target="../media/image6.jpeg" /></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2.xml" /><Relationship Id="rId13" Type="http://schemas.openxmlformats.org/officeDocument/2006/relationships/diagramData" Target="../diagrams/data3.xml" /><Relationship Id="rId18" Type="http://schemas.openxmlformats.org/officeDocument/2006/relationships/diagramData" Target="../diagrams/data4.xml" /><Relationship Id="rId3" Type="http://schemas.openxmlformats.org/officeDocument/2006/relationships/diagramData" Target="../diagrams/data1.xml" /><Relationship Id="rId21" Type="http://schemas.openxmlformats.org/officeDocument/2006/relationships/diagramColors" Target="../diagrams/colors4.xml" /><Relationship Id="rId7" Type="http://schemas.microsoft.com/office/2007/relationships/diagramDrawing" Target="../diagrams/drawing1.xml" /><Relationship Id="rId12" Type="http://schemas.microsoft.com/office/2007/relationships/diagramDrawing" Target="../diagrams/drawing2.xml" /><Relationship Id="rId17" Type="http://schemas.microsoft.com/office/2007/relationships/diagramDrawing" Target="../diagrams/drawing3.xml" /><Relationship Id="rId2" Type="http://schemas.openxmlformats.org/officeDocument/2006/relationships/image" Target="../media/image3.jpeg" /><Relationship Id="rId16" Type="http://schemas.openxmlformats.org/officeDocument/2006/relationships/diagramColors" Target="../diagrams/colors3.xml" /><Relationship Id="rId20" Type="http://schemas.openxmlformats.org/officeDocument/2006/relationships/diagramQuickStyle" Target="../diagrams/quickStyle4.xml" /><Relationship Id="rId1" Type="http://schemas.openxmlformats.org/officeDocument/2006/relationships/slideLayout" Target="../slideLayouts/slideLayout7.xml" /><Relationship Id="rId6" Type="http://schemas.openxmlformats.org/officeDocument/2006/relationships/diagramColors" Target="../diagrams/colors1.xml" /><Relationship Id="rId11" Type="http://schemas.openxmlformats.org/officeDocument/2006/relationships/diagramColors" Target="../diagrams/colors2.xml" /><Relationship Id="rId5" Type="http://schemas.openxmlformats.org/officeDocument/2006/relationships/diagramQuickStyle" Target="../diagrams/quickStyle1.xml" /><Relationship Id="rId15" Type="http://schemas.openxmlformats.org/officeDocument/2006/relationships/diagramQuickStyle" Target="../diagrams/quickStyle3.xml" /><Relationship Id="rId23" Type="http://schemas.openxmlformats.org/officeDocument/2006/relationships/image" Target="../media/image2.jpeg" /><Relationship Id="rId10" Type="http://schemas.openxmlformats.org/officeDocument/2006/relationships/diagramQuickStyle" Target="../diagrams/quickStyle2.xml" /><Relationship Id="rId19" Type="http://schemas.openxmlformats.org/officeDocument/2006/relationships/diagramLayout" Target="../diagrams/layout4.xml" /><Relationship Id="rId4" Type="http://schemas.openxmlformats.org/officeDocument/2006/relationships/diagramLayout" Target="../diagrams/layout1.xml" /><Relationship Id="rId9" Type="http://schemas.openxmlformats.org/officeDocument/2006/relationships/diagramLayout" Target="../diagrams/layout2.xml" /><Relationship Id="rId14" Type="http://schemas.openxmlformats.org/officeDocument/2006/relationships/diagramLayout" Target="../diagrams/layout3.xml" /><Relationship Id="rId22" Type="http://schemas.microsoft.com/office/2007/relationships/diagramDrawing" Target="../diagrams/drawing4.xml" /></Relationships>
</file>

<file path=ppt/slides/_rels/slide6.xml.rels><?xml version="1.0" encoding="UTF-8" standalone="yes"?>
<Relationships xmlns="http://schemas.openxmlformats.org/package/2006/relationships"><Relationship Id="rId3" Type="http://schemas.openxmlformats.org/officeDocument/2006/relationships/image" Target="../media/image17.png" /><Relationship Id="rId2" Type="http://schemas.openxmlformats.org/officeDocument/2006/relationships/image" Target="../media/image3.jpeg" /><Relationship Id="rId1" Type="http://schemas.openxmlformats.org/officeDocument/2006/relationships/slideLayout" Target="../slideLayouts/slideLayout7.xml" /><Relationship Id="rId4" Type="http://schemas.openxmlformats.org/officeDocument/2006/relationships/image" Target="../media/image2.jpeg" /></Relationships>
</file>

<file path=ppt/slides/_rels/slide7.xml.rels><?xml version="1.0" encoding="UTF-8" standalone="yes"?>
<Relationships xmlns="http://schemas.openxmlformats.org/package/2006/relationships"><Relationship Id="rId3" Type="http://schemas.openxmlformats.org/officeDocument/2006/relationships/image" Target="../media/image18.jpeg" /><Relationship Id="rId2" Type="http://schemas.openxmlformats.org/officeDocument/2006/relationships/image" Target="../media/image3.jpeg" /><Relationship Id="rId1" Type="http://schemas.openxmlformats.org/officeDocument/2006/relationships/slideLayout" Target="../slideLayouts/slideLayout7.xml" /><Relationship Id="rId5" Type="http://schemas.openxmlformats.org/officeDocument/2006/relationships/image" Target="../media/image2.jpeg" /><Relationship Id="rId4" Type="http://schemas.openxmlformats.org/officeDocument/2006/relationships/image" Target="../media/image19.jpeg" /></Relationships>
</file>

<file path=ppt/slides/_rels/slide8.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3.jpeg" /><Relationship Id="rId1" Type="http://schemas.openxmlformats.org/officeDocument/2006/relationships/slideLayout" Target="../slideLayouts/slideLayout7.xml" /><Relationship Id="rId5" Type="http://schemas.openxmlformats.org/officeDocument/2006/relationships/image" Target="../media/image21.jpeg" /><Relationship Id="rId4" Type="http://schemas.openxmlformats.org/officeDocument/2006/relationships/image" Target="../media/image20.jpeg" /></Relationships>
</file>

<file path=ppt/slides/_rels/slide9.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3.jpeg" /><Relationship Id="rId1" Type="http://schemas.openxmlformats.org/officeDocument/2006/relationships/slideLayout" Target="../slideLayouts/slideLayout7.xml" /><Relationship Id="rId4" Type="http://schemas.openxmlformats.org/officeDocument/2006/relationships/image" Target="../media/image22.jpe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097"/>
            <a:ext cx="9906000" cy="6868097"/>
          </a:xfrm>
          <a:prstGeom prst="rect">
            <a:avLst/>
          </a:prstGeom>
        </p:spPr>
      </p:pic>
      <p:sp>
        <p:nvSpPr>
          <p:cNvPr id="7" name="Text Box 2">
            <a:extLst>
              <a:ext uri="{FF2B5EF4-FFF2-40B4-BE49-F238E27FC236}">
                <a16:creationId xmlns:a16="http://schemas.microsoft.com/office/drawing/2014/main" id="{054ED536-3463-4297-74FB-0EBA0A341775}"/>
              </a:ext>
            </a:extLst>
          </p:cNvPr>
          <p:cNvSpPr txBox="1">
            <a:spLocks noChangeArrowheads="1"/>
          </p:cNvSpPr>
          <p:nvPr/>
        </p:nvSpPr>
        <p:spPr bwMode="auto">
          <a:xfrm>
            <a:off x="7162800" y="5410200"/>
            <a:ext cx="2438400" cy="152400"/>
          </a:xfrm>
          <a:prstGeom prst="rect">
            <a:avLst/>
          </a:prstGeom>
          <a:solidFill>
            <a:srgbClr val="FFFFFF"/>
          </a:solidFill>
          <a:ln w="9525">
            <a:solidFill>
              <a:schemeClr val="bg1"/>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p:txBody>
      </p:sp>
      <p:pic>
        <p:nvPicPr>
          <p:cNvPr id="3" name="Picture 2">
            <a:extLst>
              <a:ext uri="{FF2B5EF4-FFF2-40B4-BE49-F238E27FC236}">
                <a16:creationId xmlns:a16="http://schemas.microsoft.com/office/drawing/2014/main" id="{D0B567AC-F586-2169-CE62-7B9B30AEFDD6}"/>
              </a:ext>
            </a:extLst>
          </p:cNvPr>
          <p:cNvPicPr>
            <a:picLocks noChangeAspect="1"/>
          </p:cNvPicPr>
          <p:nvPr/>
        </p:nvPicPr>
        <p:blipFill rotWithShape="1">
          <a:blip r:embed="rId3">
            <a:extLst>
              <a:ext uri="{28A0092B-C50C-407E-A947-70E740481C1C}">
                <a14:useLocalDpi xmlns:a14="http://schemas.microsoft.com/office/drawing/2010/main" val="0"/>
              </a:ext>
            </a:extLst>
          </a:blip>
          <a:srcRect b="34317"/>
          <a:stretch/>
        </p:blipFill>
        <p:spPr bwMode="auto">
          <a:xfrm>
            <a:off x="6934200" y="4604385"/>
            <a:ext cx="2667000" cy="80581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288893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6200"/>
            <a:ext cx="9906000" cy="7239000"/>
          </a:xfrm>
          <a:prstGeom prst="rect">
            <a:avLst/>
          </a:prstGeom>
        </p:spPr>
      </p:pic>
      <p:sp>
        <p:nvSpPr>
          <p:cNvPr id="15" name="Text Box 1">
            <a:extLst>
              <a:ext uri="{FF2B5EF4-FFF2-40B4-BE49-F238E27FC236}">
                <a16:creationId xmlns:a16="http://schemas.microsoft.com/office/drawing/2014/main" id="{5D4C1E31-FDE6-071F-24CA-996C8CCEF9B8}"/>
              </a:ext>
            </a:extLst>
          </p:cNvPr>
          <p:cNvSpPr txBox="1"/>
          <p:nvPr/>
        </p:nvSpPr>
        <p:spPr>
          <a:xfrm>
            <a:off x="1895475" y="5016211"/>
            <a:ext cx="238125" cy="1876425"/>
          </a:xfrm>
          <a:prstGeom prst="rect">
            <a:avLst/>
          </a:prstGeom>
          <a:solidFill>
            <a:schemeClr val="lt1"/>
          </a:solidFill>
          <a:ln w="6350">
            <a:solidFill>
              <a:schemeClr val="bg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p:txBody>
      </p:sp>
      <p:pic>
        <p:nvPicPr>
          <p:cNvPr id="13" name="Picture 12">
            <a:extLst>
              <a:ext uri="{FF2B5EF4-FFF2-40B4-BE49-F238E27FC236}">
                <a16:creationId xmlns:a16="http://schemas.microsoft.com/office/drawing/2014/main" id="{ABAB1909-0D71-7A96-999B-741B77254978}"/>
              </a:ext>
            </a:extLst>
          </p:cNvPr>
          <p:cNvPicPr>
            <a:picLocks noChangeAspect="1"/>
          </p:cNvPicPr>
          <p:nvPr/>
        </p:nvPicPr>
        <p:blipFill rotWithShape="1">
          <a:blip r:embed="rId3">
            <a:extLst>
              <a:ext uri="{28A0092B-C50C-407E-A947-70E740481C1C}">
                <a14:useLocalDpi xmlns:a14="http://schemas.microsoft.com/office/drawing/2010/main" val="0"/>
              </a:ext>
            </a:extLst>
          </a:blip>
          <a:srcRect b="34317"/>
          <a:stretch/>
        </p:blipFill>
        <p:spPr bwMode="auto">
          <a:xfrm>
            <a:off x="0" y="0"/>
            <a:ext cx="2085109" cy="891481"/>
          </a:xfrm>
          <a:prstGeom prst="rect">
            <a:avLst/>
          </a:prstGeom>
          <a:noFill/>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FA1322BC-F1D7-F63C-D1B1-5D58EB6CF819}"/>
              </a:ext>
            </a:extLst>
          </p:cNvPr>
          <p:cNvSpPr txBox="1"/>
          <p:nvPr/>
        </p:nvSpPr>
        <p:spPr>
          <a:xfrm flipH="1">
            <a:off x="2330842" y="244238"/>
            <a:ext cx="7818579" cy="523220"/>
          </a:xfrm>
          <a:prstGeom prst="rect">
            <a:avLst/>
          </a:prstGeom>
          <a:noFill/>
        </p:spPr>
        <p:txBody>
          <a:bodyPr wrap="square" rtlCol="0">
            <a:spAutoFit/>
          </a:bodyPr>
          <a:lstStyle/>
          <a:p>
            <a:r>
              <a:rPr lang="en-US" sz="2800" u="sng" dirty="0"/>
              <a:t>Why </a:t>
            </a:r>
            <a:r>
              <a:rPr lang="en-US" sz="2800" u="sng" dirty="0" err="1"/>
              <a:t>ISmartIFM</a:t>
            </a:r>
            <a:r>
              <a:rPr lang="en-US" sz="2800" u="sng" dirty="0"/>
              <a:t> (Operation App) </a:t>
            </a:r>
            <a:r>
              <a:rPr lang="en-US" sz="2800" dirty="0"/>
              <a:t>:</a:t>
            </a:r>
            <a:endParaRPr lang="en-US" dirty="0"/>
          </a:p>
        </p:txBody>
      </p:sp>
      <p:grpSp>
        <p:nvGrpSpPr>
          <p:cNvPr id="10" name="Group 9">
            <a:extLst>
              <a:ext uri="{FF2B5EF4-FFF2-40B4-BE49-F238E27FC236}">
                <a16:creationId xmlns:a16="http://schemas.microsoft.com/office/drawing/2014/main" id="{4B4B9D65-F8E4-63A2-BD13-9DCC5AEEBF2C}"/>
              </a:ext>
            </a:extLst>
          </p:cNvPr>
          <p:cNvGrpSpPr/>
          <p:nvPr/>
        </p:nvGrpSpPr>
        <p:grpSpPr>
          <a:xfrm>
            <a:off x="2378346" y="1572491"/>
            <a:ext cx="2317160" cy="4142509"/>
            <a:chOff x="891" y="0"/>
            <a:chExt cx="2317160" cy="4142509"/>
          </a:xfrm>
          <a:scene3d>
            <a:camera prst="orthographicFront">
              <a:rot lat="0" lon="0" rev="0"/>
            </a:camera>
            <a:lightRig rig="contrasting" dir="t">
              <a:rot lat="0" lon="0" rev="1200000"/>
            </a:lightRig>
          </a:scene3d>
        </p:grpSpPr>
        <p:sp>
          <p:nvSpPr>
            <p:cNvPr id="53" name="Rectangle: Rounded Corners 52">
              <a:extLst>
                <a:ext uri="{FF2B5EF4-FFF2-40B4-BE49-F238E27FC236}">
                  <a16:creationId xmlns:a16="http://schemas.microsoft.com/office/drawing/2014/main" id="{1DB764B5-76D9-290C-750D-653A038CD0B6}"/>
                </a:ext>
              </a:extLst>
            </p:cNvPr>
            <p:cNvSpPr/>
            <p:nvPr/>
          </p:nvSpPr>
          <p:spPr>
            <a:xfrm>
              <a:off x="891" y="0"/>
              <a:ext cx="2317160" cy="4142509"/>
            </a:xfrm>
            <a:prstGeom prst="roundRect">
              <a:avLst>
                <a:gd name="adj" fmla="val 10000"/>
              </a:avLst>
            </a:prstGeom>
            <a:sp3d z="-300000" prstMaterial="plastic"/>
          </p:spPr>
          <p:style>
            <a:lnRef idx="1">
              <a:schemeClr val="dk1">
                <a:hueOff val="0"/>
                <a:satOff val="0"/>
                <a:lumOff val="0"/>
                <a:alphaOff val="0"/>
              </a:schemeClr>
            </a:lnRef>
            <a:fillRef idx="1">
              <a:schemeClr val="accent4">
                <a:tint val="55000"/>
                <a:hueOff val="0"/>
                <a:satOff val="0"/>
                <a:lumOff val="0"/>
                <a:alphaOff val="0"/>
              </a:schemeClr>
            </a:fillRef>
            <a:effectRef idx="0">
              <a:schemeClr val="accent4">
                <a:tint val="55000"/>
                <a:hueOff val="0"/>
                <a:satOff val="0"/>
                <a:lumOff val="0"/>
                <a:alphaOff val="0"/>
              </a:schemeClr>
            </a:effectRef>
            <a:fontRef idx="minor">
              <a:schemeClr val="dk1">
                <a:hueOff val="0"/>
                <a:satOff val="0"/>
                <a:lumOff val="0"/>
                <a:alphaOff val="0"/>
              </a:schemeClr>
            </a:fontRef>
          </p:style>
        </p:sp>
        <p:sp>
          <p:nvSpPr>
            <p:cNvPr id="54" name="Rectangle: Rounded Corners 4">
              <a:extLst>
                <a:ext uri="{FF2B5EF4-FFF2-40B4-BE49-F238E27FC236}">
                  <a16:creationId xmlns:a16="http://schemas.microsoft.com/office/drawing/2014/main" id="{E168F73E-1056-F2CB-5EB5-C166510EBC04}"/>
                </a:ext>
              </a:extLst>
            </p:cNvPr>
            <p:cNvSpPr txBox="1"/>
            <p:nvPr/>
          </p:nvSpPr>
          <p:spPr>
            <a:xfrm>
              <a:off x="891" y="0"/>
              <a:ext cx="2317160" cy="1242752"/>
            </a:xfrm>
            <a:prstGeom prst="rect">
              <a:avLst/>
            </a:prstGeom>
            <a:sp3d z="-30000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u="sng" kern="1200" dirty="0"/>
                <a:t>Challenges</a:t>
              </a:r>
            </a:p>
          </p:txBody>
        </p:sp>
      </p:grpSp>
      <p:grpSp>
        <p:nvGrpSpPr>
          <p:cNvPr id="11" name="Group 10">
            <a:extLst>
              <a:ext uri="{FF2B5EF4-FFF2-40B4-BE49-F238E27FC236}">
                <a16:creationId xmlns:a16="http://schemas.microsoft.com/office/drawing/2014/main" id="{BD71471D-9AA7-4865-C640-D1D2DB10F883}"/>
              </a:ext>
            </a:extLst>
          </p:cNvPr>
          <p:cNvGrpSpPr/>
          <p:nvPr/>
        </p:nvGrpSpPr>
        <p:grpSpPr>
          <a:xfrm>
            <a:off x="2610062" y="2816457"/>
            <a:ext cx="1853728" cy="1249023"/>
            <a:chOff x="232607" y="1243966"/>
            <a:chExt cx="1853728" cy="1249023"/>
          </a:xfrm>
          <a:scene3d>
            <a:camera prst="orthographicFront">
              <a:rot lat="0" lon="0" rev="0"/>
            </a:camera>
            <a:lightRig rig="contrasting" dir="t">
              <a:rot lat="0" lon="0" rev="1200000"/>
            </a:lightRig>
          </a:scene3d>
        </p:grpSpPr>
        <p:sp>
          <p:nvSpPr>
            <p:cNvPr id="51" name="Rectangle: Rounded Corners 50">
              <a:extLst>
                <a:ext uri="{FF2B5EF4-FFF2-40B4-BE49-F238E27FC236}">
                  <a16:creationId xmlns:a16="http://schemas.microsoft.com/office/drawing/2014/main" id="{CA44607A-403E-B5B0-2300-E5C9E6B43E14}"/>
                </a:ext>
              </a:extLst>
            </p:cNvPr>
            <p:cNvSpPr/>
            <p:nvPr/>
          </p:nvSpPr>
          <p:spPr>
            <a:xfrm>
              <a:off x="232607" y="1243966"/>
              <a:ext cx="1853728" cy="1249023"/>
            </a:xfrm>
            <a:prstGeom prst="roundRect">
              <a:avLst>
                <a:gd name="adj" fmla="val 10000"/>
              </a:avLst>
            </a:prstGeom>
            <a:sp3d contourW="19050" prstMaterial="metal">
              <a:bevelT w="88900" h="203200"/>
              <a:bevelB w="165100" h="254000"/>
            </a:sp3d>
          </p:spPr>
          <p:style>
            <a:lnRef idx="0">
              <a:schemeClr val="lt1">
                <a:hueOff val="0"/>
                <a:satOff val="0"/>
                <a:lumOff val="0"/>
                <a:alphaOff val="0"/>
              </a:schemeClr>
            </a:lnRef>
            <a:fillRef idx="1">
              <a:schemeClr val="accent4">
                <a:shade val="50000"/>
                <a:hueOff val="0"/>
                <a:satOff val="0"/>
                <a:lumOff val="0"/>
                <a:alphaOff val="0"/>
              </a:schemeClr>
            </a:fillRef>
            <a:effectRef idx="2">
              <a:schemeClr val="accent4">
                <a:shade val="50000"/>
                <a:hueOff val="0"/>
                <a:satOff val="0"/>
                <a:lumOff val="0"/>
                <a:alphaOff val="0"/>
              </a:schemeClr>
            </a:effectRef>
            <a:fontRef idx="minor">
              <a:schemeClr val="lt1"/>
            </a:fontRef>
          </p:style>
        </p:sp>
        <p:sp>
          <p:nvSpPr>
            <p:cNvPr id="52" name="Rectangle: Rounded Corners 6">
              <a:extLst>
                <a:ext uri="{FF2B5EF4-FFF2-40B4-BE49-F238E27FC236}">
                  <a16:creationId xmlns:a16="http://schemas.microsoft.com/office/drawing/2014/main" id="{581A83C8-E4EA-E948-80B5-432F58E762E4}"/>
                </a:ext>
              </a:extLst>
            </p:cNvPr>
            <p:cNvSpPr txBox="1"/>
            <p:nvPr/>
          </p:nvSpPr>
          <p:spPr>
            <a:xfrm>
              <a:off x="269190" y="1280549"/>
              <a:ext cx="1780562" cy="117585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kern="1200" dirty="0"/>
                <a:t>Manual Tracking and control of tasks</a:t>
              </a:r>
            </a:p>
          </p:txBody>
        </p:sp>
      </p:grpSp>
      <p:grpSp>
        <p:nvGrpSpPr>
          <p:cNvPr id="14" name="Group 13">
            <a:extLst>
              <a:ext uri="{FF2B5EF4-FFF2-40B4-BE49-F238E27FC236}">
                <a16:creationId xmlns:a16="http://schemas.microsoft.com/office/drawing/2014/main" id="{8A7EBE43-061B-B823-4941-D0C4AC8F2633}"/>
              </a:ext>
            </a:extLst>
          </p:cNvPr>
          <p:cNvGrpSpPr/>
          <p:nvPr/>
        </p:nvGrpSpPr>
        <p:grpSpPr>
          <a:xfrm>
            <a:off x="2610062" y="4257637"/>
            <a:ext cx="1853728" cy="1249023"/>
            <a:chOff x="232607" y="2685146"/>
            <a:chExt cx="1853728" cy="1249023"/>
          </a:xfrm>
          <a:scene3d>
            <a:camera prst="orthographicFront">
              <a:rot lat="0" lon="0" rev="0"/>
            </a:camera>
            <a:lightRig rig="contrasting" dir="t">
              <a:rot lat="0" lon="0" rev="1200000"/>
            </a:lightRig>
          </a:scene3d>
        </p:grpSpPr>
        <p:sp>
          <p:nvSpPr>
            <p:cNvPr id="49" name="Rectangle: Rounded Corners 48">
              <a:extLst>
                <a:ext uri="{FF2B5EF4-FFF2-40B4-BE49-F238E27FC236}">
                  <a16:creationId xmlns:a16="http://schemas.microsoft.com/office/drawing/2014/main" id="{69469F49-880C-ADBE-BC41-878030D6C3A4}"/>
                </a:ext>
              </a:extLst>
            </p:cNvPr>
            <p:cNvSpPr/>
            <p:nvPr/>
          </p:nvSpPr>
          <p:spPr>
            <a:xfrm>
              <a:off x="232607" y="2685146"/>
              <a:ext cx="1853728" cy="1249023"/>
            </a:xfrm>
            <a:prstGeom prst="roundRect">
              <a:avLst>
                <a:gd name="adj" fmla="val 10000"/>
              </a:avLst>
            </a:prstGeom>
            <a:sp3d contourW="19050" prstMaterial="metal">
              <a:bevelT w="88900" h="203200"/>
              <a:bevelB w="165100" h="254000"/>
            </a:sp3d>
          </p:spPr>
          <p:style>
            <a:lnRef idx="0">
              <a:schemeClr val="lt1">
                <a:hueOff val="0"/>
                <a:satOff val="0"/>
                <a:lumOff val="0"/>
                <a:alphaOff val="0"/>
              </a:schemeClr>
            </a:lnRef>
            <a:fillRef idx="1">
              <a:schemeClr val="accent4">
                <a:shade val="50000"/>
                <a:hueOff val="-125154"/>
                <a:satOff val="-2430"/>
                <a:lumOff val="8483"/>
                <a:alphaOff val="0"/>
              </a:schemeClr>
            </a:fillRef>
            <a:effectRef idx="2">
              <a:schemeClr val="accent4">
                <a:shade val="50000"/>
                <a:hueOff val="-125154"/>
                <a:satOff val="-2430"/>
                <a:lumOff val="8483"/>
                <a:alphaOff val="0"/>
              </a:schemeClr>
            </a:effectRef>
            <a:fontRef idx="minor">
              <a:schemeClr val="lt1"/>
            </a:fontRef>
          </p:style>
        </p:sp>
        <p:sp>
          <p:nvSpPr>
            <p:cNvPr id="50" name="Rectangle: Rounded Corners 8">
              <a:extLst>
                <a:ext uri="{FF2B5EF4-FFF2-40B4-BE49-F238E27FC236}">
                  <a16:creationId xmlns:a16="http://schemas.microsoft.com/office/drawing/2014/main" id="{5D287469-69BB-FD7A-0F28-E72DF22896A5}"/>
                </a:ext>
              </a:extLst>
            </p:cNvPr>
            <p:cNvSpPr txBox="1"/>
            <p:nvPr/>
          </p:nvSpPr>
          <p:spPr>
            <a:xfrm>
              <a:off x="269190" y="2721729"/>
              <a:ext cx="1780562" cy="117585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kern="1200" dirty="0"/>
                <a:t>Dependency on Excel sheet</a:t>
              </a:r>
            </a:p>
          </p:txBody>
        </p:sp>
      </p:grpSp>
      <p:grpSp>
        <p:nvGrpSpPr>
          <p:cNvPr id="16" name="Group 15">
            <a:extLst>
              <a:ext uri="{FF2B5EF4-FFF2-40B4-BE49-F238E27FC236}">
                <a16:creationId xmlns:a16="http://schemas.microsoft.com/office/drawing/2014/main" id="{8C71B756-6E33-FB2C-1D7D-B11E10D755F0}"/>
              </a:ext>
            </a:extLst>
          </p:cNvPr>
          <p:cNvGrpSpPr/>
          <p:nvPr/>
        </p:nvGrpSpPr>
        <p:grpSpPr>
          <a:xfrm>
            <a:off x="4869293" y="1572491"/>
            <a:ext cx="2317160" cy="4142509"/>
            <a:chOff x="2491838" y="0"/>
            <a:chExt cx="2317160" cy="4142509"/>
          </a:xfrm>
          <a:scene3d>
            <a:camera prst="orthographicFront">
              <a:rot lat="0" lon="0" rev="0"/>
            </a:camera>
            <a:lightRig rig="contrasting" dir="t">
              <a:rot lat="0" lon="0" rev="1200000"/>
            </a:lightRig>
          </a:scene3d>
        </p:grpSpPr>
        <p:sp>
          <p:nvSpPr>
            <p:cNvPr id="47" name="Rectangle: Rounded Corners 46">
              <a:extLst>
                <a:ext uri="{FF2B5EF4-FFF2-40B4-BE49-F238E27FC236}">
                  <a16:creationId xmlns:a16="http://schemas.microsoft.com/office/drawing/2014/main" id="{DAA3FB82-CC19-DC3D-C61A-9E200CC998C4}"/>
                </a:ext>
              </a:extLst>
            </p:cNvPr>
            <p:cNvSpPr/>
            <p:nvPr/>
          </p:nvSpPr>
          <p:spPr>
            <a:xfrm>
              <a:off x="2491838" y="0"/>
              <a:ext cx="2317160" cy="4142509"/>
            </a:xfrm>
            <a:prstGeom prst="roundRect">
              <a:avLst>
                <a:gd name="adj" fmla="val 10000"/>
              </a:avLst>
            </a:prstGeom>
            <a:sp3d z="-300000" prstMaterial="plastic"/>
          </p:spPr>
          <p:style>
            <a:lnRef idx="1">
              <a:schemeClr val="dk1">
                <a:hueOff val="0"/>
                <a:satOff val="0"/>
                <a:lumOff val="0"/>
                <a:alphaOff val="0"/>
              </a:schemeClr>
            </a:lnRef>
            <a:fillRef idx="1">
              <a:schemeClr val="accent4">
                <a:tint val="55000"/>
                <a:hueOff val="0"/>
                <a:satOff val="0"/>
                <a:lumOff val="0"/>
                <a:alphaOff val="0"/>
              </a:schemeClr>
            </a:fillRef>
            <a:effectRef idx="0">
              <a:schemeClr val="accent4">
                <a:tint val="55000"/>
                <a:hueOff val="0"/>
                <a:satOff val="0"/>
                <a:lumOff val="0"/>
                <a:alphaOff val="0"/>
              </a:schemeClr>
            </a:effectRef>
            <a:fontRef idx="minor">
              <a:schemeClr val="dk1">
                <a:hueOff val="0"/>
                <a:satOff val="0"/>
                <a:lumOff val="0"/>
                <a:alphaOff val="0"/>
              </a:schemeClr>
            </a:fontRef>
          </p:style>
        </p:sp>
        <p:sp>
          <p:nvSpPr>
            <p:cNvPr id="48" name="Rectangle: Rounded Corners 10">
              <a:extLst>
                <a:ext uri="{FF2B5EF4-FFF2-40B4-BE49-F238E27FC236}">
                  <a16:creationId xmlns:a16="http://schemas.microsoft.com/office/drawing/2014/main" id="{1238EC71-7C30-A042-F94C-4E29A1A04F20}"/>
                </a:ext>
              </a:extLst>
            </p:cNvPr>
            <p:cNvSpPr txBox="1"/>
            <p:nvPr/>
          </p:nvSpPr>
          <p:spPr>
            <a:xfrm>
              <a:off x="2491838" y="0"/>
              <a:ext cx="2317160" cy="1242752"/>
            </a:xfrm>
            <a:prstGeom prst="rect">
              <a:avLst/>
            </a:prstGeom>
            <a:sp3d z="-30000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u="sng" kern="1200" dirty="0"/>
                <a:t>Smart IFM</a:t>
              </a:r>
            </a:p>
          </p:txBody>
        </p:sp>
      </p:grpSp>
      <p:grpSp>
        <p:nvGrpSpPr>
          <p:cNvPr id="17" name="Group 16">
            <a:extLst>
              <a:ext uri="{FF2B5EF4-FFF2-40B4-BE49-F238E27FC236}">
                <a16:creationId xmlns:a16="http://schemas.microsoft.com/office/drawing/2014/main" id="{51B530AC-000C-B66E-0264-DE3E3B412430}"/>
              </a:ext>
            </a:extLst>
          </p:cNvPr>
          <p:cNvGrpSpPr/>
          <p:nvPr/>
        </p:nvGrpSpPr>
        <p:grpSpPr>
          <a:xfrm>
            <a:off x="5101009" y="2815344"/>
            <a:ext cx="1853728" cy="603475"/>
            <a:chOff x="2723554" y="1242853"/>
            <a:chExt cx="1853728" cy="603475"/>
          </a:xfrm>
          <a:scene3d>
            <a:camera prst="orthographicFront">
              <a:rot lat="0" lon="0" rev="0"/>
            </a:camera>
            <a:lightRig rig="contrasting" dir="t">
              <a:rot lat="0" lon="0" rev="1200000"/>
            </a:lightRig>
          </a:scene3d>
        </p:grpSpPr>
        <p:sp>
          <p:nvSpPr>
            <p:cNvPr id="45" name="Rectangle: Rounded Corners 44">
              <a:extLst>
                <a:ext uri="{FF2B5EF4-FFF2-40B4-BE49-F238E27FC236}">
                  <a16:creationId xmlns:a16="http://schemas.microsoft.com/office/drawing/2014/main" id="{C5566CBF-E0BC-7712-E48E-347A49C9044D}"/>
                </a:ext>
              </a:extLst>
            </p:cNvPr>
            <p:cNvSpPr/>
            <p:nvPr/>
          </p:nvSpPr>
          <p:spPr>
            <a:xfrm>
              <a:off x="2723554" y="1242853"/>
              <a:ext cx="1853728" cy="603475"/>
            </a:xfrm>
            <a:prstGeom prst="roundRect">
              <a:avLst>
                <a:gd name="adj" fmla="val 10000"/>
              </a:avLst>
            </a:prstGeom>
            <a:sp3d contourW="19050" prstMaterial="metal">
              <a:bevelT w="88900" h="203200"/>
              <a:bevelB w="165100" h="254000"/>
            </a:sp3d>
          </p:spPr>
          <p:style>
            <a:lnRef idx="0">
              <a:schemeClr val="lt1">
                <a:hueOff val="0"/>
                <a:satOff val="0"/>
                <a:lumOff val="0"/>
                <a:alphaOff val="0"/>
              </a:schemeClr>
            </a:lnRef>
            <a:fillRef idx="1">
              <a:schemeClr val="accent4">
                <a:shade val="50000"/>
                <a:hueOff val="-250308"/>
                <a:satOff val="-4861"/>
                <a:lumOff val="16965"/>
                <a:alphaOff val="0"/>
              </a:schemeClr>
            </a:fillRef>
            <a:effectRef idx="2">
              <a:schemeClr val="accent4">
                <a:shade val="50000"/>
                <a:hueOff val="-250308"/>
                <a:satOff val="-4861"/>
                <a:lumOff val="16965"/>
                <a:alphaOff val="0"/>
              </a:schemeClr>
            </a:effectRef>
            <a:fontRef idx="minor">
              <a:schemeClr val="lt1"/>
            </a:fontRef>
          </p:style>
        </p:sp>
        <p:sp>
          <p:nvSpPr>
            <p:cNvPr id="46" name="Rectangle: Rounded Corners 12">
              <a:extLst>
                <a:ext uri="{FF2B5EF4-FFF2-40B4-BE49-F238E27FC236}">
                  <a16:creationId xmlns:a16="http://schemas.microsoft.com/office/drawing/2014/main" id="{088B2F49-7183-CA74-FF0A-2F504163C9A5}"/>
                </a:ext>
              </a:extLst>
            </p:cNvPr>
            <p:cNvSpPr txBox="1"/>
            <p:nvPr/>
          </p:nvSpPr>
          <p:spPr>
            <a:xfrm>
              <a:off x="2741229" y="1260528"/>
              <a:ext cx="1818378" cy="56812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kern="1200" dirty="0"/>
                <a:t>Digitised Responsibility.</a:t>
              </a:r>
            </a:p>
          </p:txBody>
        </p:sp>
      </p:grpSp>
      <p:grpSp>
        <p:nvGrpSpPr>
          <p:cNvPr id="18" name="Group 17">
            <a:extLst>
              <a:ext uri="{FF2B5EF4-FFF2-40B4-BE49-F238E27FC236}">
                <a16:creationId xmlns:a16="http://schemas.microsoft.com/office/drawing/2014/main" id="{22CAC795-640F-70D1-1396-B1C2328AEC67}"/>
              </a:ext>
            </a:extLst>
          </p:cNvPr>
          <p:cNvGrpSpPr/>
          <p:nvPr/>
        </p:nvGrpSpPr>
        <p:grpSpPr>
          <a:xfrm>
            <a:off x="5101009" y="3511662"/>
            <a:ext cx="1853728" cy="603475"/>
            <a:chOff x="2723554" y="1939171"/>
            <a:chExt cx="1853728" cy="603475"/>
          </a:xfrm>
          <a:scene3d>
            <a:camera prst="orthographicFront">
              <a:rot lat="0" lon="0" rev="0"/>
            </a:camera>
            <a:lightRig rig="contrasting" dir="t">
              <a:rot lat="0" lon="0" rev="1200000"/>
            </a:lightRig>
          </a:scene3d>
        </p:grpSpPr>
        <p:sp>
          <p:nvSpPr>
            <p:cNvPr id="43" name="Rectangle: Rounded Corners 42">
              <a:extLst>
                <a:ext uri="{FF2B5EF4-FFF2-40B4-BE49-F238E27FC236}">
                  <a16:creationId xmlns:a16="http://schemas.microsoft.com/office/drawing/2014/main" id="{7BA384DF-A879-2D12-3C65-BD29B501D7FF}"/>
                </a:ext>
              </a:extLst>
            </p:cNvPr>
            <p:cNvSpPr/>
            <p:nvPr/>
          </p:nvSpPr>
          <p:spPr>
            <a:xfrm>
              <a:off x="2723554" y="1939171"/>
              <a:ext cx="1853728" cy="603475"/>
            </a:xfrm>
            <a:prstGeom prst="roundRect">
              <a:avLst>
                <a:gd name="adj" fmla="val 10000"/>
              </a:avLst>
            </a:prstGeom>
            <a:sp3d contourW="19050" prstMaterial="metal">
              <a:bevelT w="88900" h="203200"/>
              <a:bevelB w="165100" h="254000"/>
            </a:sp3d>
          </p:spPr>
          <p:style>
            <a:lnRef idx="0">
              <a:schemeClr val="lt1">
                <a:hueOff val="0"/>
                <a:satOff val="0"/>
                <a:lumOff val="0"/>
                <a:alphaOff val="0"/>
              </a:schemeClr>
            </a:lnRef>
            <a:fillRef idx="1">
              <a:schemeClr val="accent4">
                <a:shade val="50000"/>
                <a:hueOff val="-375462"/>
                <a:satOff val="-7291"/>
                <a:lumOff val="25448"/>
                <a:alphaOff val="0"/>
              </a:schemeClr>
            </a:fillRef>
            <a:effectRef idx="2">
              <a:schemeClr val="accent4">
                <a:shade val="50000"/>
                <a:hueOff val="-375462"/>
                <a:satOff val="-7291"/>
                <a:lumOff val="25448"/>
                <a:alphaOff val="0"/>
              </a:schemeClr>
            </a:effectRef>
            <a:fontRef idx="minor">
              <a:schemeClr val="lt1"/>
            </a:fontRef>
          </p:style>
        </p:sp>
        <p:sp>
          <p:nvSpPr>
            <p:cNvPr id="44" name="Rectangle: Rounded Corners 14">
              <a:extLst>
                <a:ext uri="{FF2B5EF4-FFF2-40B4-BE49-F238E27FC236}">
                  <a16:creationId xmlns:a16="http://schemas.microsoft.com/office/drawing/2014/main" id="{34AEBBE0-C6DA-AAD3-5FA6-4075920AC3A2}"/>
                </a:ext>
              </a:extLst>
            </p:cNvPr>
            <p:cNvSpPr txBox="1"/>
            <p:nvPr/>
          </p:nvSpPr>
          <p:spPr>
            <a:xfrm>
              <a:off x="2741229" y="1956846"/>
              <a:ext cx="1818378" cy="56812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kern="1200" dirty="0"/>
                <a:t>Pre-Scheduled Task</a:t>
              </a:r>
            </a:p>
          </p:txBody>
        </p:sp>
      </p:grpSp>
      <p:grpSp>
        <p:nvGrpSpPr>
          <p:cNvPr id="19" name="Group 18">
            <a:extLst>
              <a:ext uri="{FF2B5EF4-FFF2-40B4-BE49-F238E27FC236}">
                <a16:creationId xmlns:a16="http://schemas.microsoft.com/office/drawing/2014/main" id="{CE7E78BD-7F6D-C815-4939-DA9C7AC51E03}"/>
              </a:ext>
            </a:extLst>
          </p:cNvPr>
          <p:cNvGrpSpPr/>
          <p:nvPr/>
        </p:nvGrpSpPr>
        <p:grpSpPr>
          <a:xfrm>
            <a:off x="5101009" y="4207980"/>
            <a:ext cx="1853728" cy="603475"/>
            <a:chOff x="2723554" y="2635489"/>
            <a:chExt cx="1853728" cy="603475"/>
          </a:xfrm>
          <a:scene3d>
            <a:camera prst="orthographicFront">
              <a:rot lat="0" lon="0" rev="0"/>
            </a:camera>
            <a:lightRig rig="contrasting" dir="t">
              <a:rot lat="0" lon="0" rev="1200000"/>
            </a:lightRig>
          </a:scene3d>
        </p:grpSpPr>
        <p:sp>
          <p:nvSpPr>
            <p:cNvPr id="41" name="Rectangle: Rounded Corners 40">
              <a:extLst>
                <a:ext uri="{FF2B5EF4-FFF2-40B4-BE49-F238E27FC236}">
                  <a16:creationId xmlns:a16="http://schemas.microsoft.com/office/drawing/2014/main" id="{C3DB4D62-9B44-6E4A-C9EC-03AFE5AF2FC9}"/>
                </a:ext>
              </a:extLst>
            </p:cNvPr>
            <p:cNvSpPr/>
            <p:nvPr/>
          </p:nvSpPr>
          <p:spPr>
            <a:xfrm>
              <a:off x="2723554" y="2635489"/>
              <a:ext cx="1853728" cy="603475"/>
            </a:xfrm>
            <a:prstGeom prst="roundRect">
              <a:avLst>
                <a:gd name="adj" fmla="val 10000"/>
              </a:avLst>
            </a:prstGeom>
            <a:sp3d contourW="19050" prstMaterial="metal">
              <a:bevelT w="88900" h="203200"/>
              <a:bevelB w="165100" h="254000"/>
            </a:sp3d>
          </p:spPr>
          <p:style>
            <a:lnRef idx="0">
              <a:schemeClr val="lt1">
                <a:hueOff val="0"/>
                <a:satOff val="0"/>
                <a:lumOff val="0"/>
                <a:alphaOff val="0"/>
              </a:schemeClr>
            </a:lnRef>
            <a:fillRef idx="1">
              <a:schemeClr val="accent4">
                <a:shade val="50000"/>
                <a:hueOff val="-500616"/>
                <a:satOff val="-9721"/>
                <a:lumOff val="33931"/>
                <a:alphaOff val="0"/>
              </a:schemeClr>
            </a:fillRef>
            <a:effectRef idx="2">
              <a:schemeClr val="accent4">
                <a:shade val="50000"/>
                <a:hueOff val="-500616"/>
                <a:satOff val="-9721"/>
                <a:lumOff val="33931"/>
                <a:alphaOff val="0"/>
              </a:schemeClr>
            </a:effectRef>
            <a:fontRef idx="minor">
              <a:schemeClr val="lt1"/>
            </a:fontRef>
          </p:style>
        </p:sp>
        <p:sp>
          <p:nvSpPr>
            <p:cNvPr id="42" name="Rectangle: Rounded Corners 16">
              <a:extLst>
                <a:ext uri="{FF2B5EF4-FFF2-40B4-BE49-F238E27FC236}">
                  <a16:creationId xmlns:a16="http://schemas.microsoft.com/office/drawing/2014/main" id="{9E7255B4-8D6C-98B4-2693-71E45EC37C6A}"/>
                </a:ext>
              </a:extLst>
            </p:cNvPr>
            <p:cNvSpPr txBox="1"/>
            <p:nvPr/>
          </p:nvSpPr>
          <p:spPr>
            <a:xfrm>
              <a:off x="2741229" y="2653164"/>
              <a:ext cx="1818378" cy="56812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kern="1200"/>
                <a:t>Task Alter and Reminders</a:t>
              </a:r>
              <a:endParaRPr lang="en-US" sz="1100" kern="1200" dirty="0"/>
            </a:p>
          </p:txBody>
        </p:sp>
      </p:grpSp>
      <p:grpSp>
        <p:nvGrpSpPr>
          <p:cNvPr id="20" name="Group 19">
            <a:extLst>
              <a:ext uri="{FF2B5EF4-FFF2-40B4-BE49-F238E27FC236}">
                <a16:creationId xmlns:a16="http://schemas.microsoft.com/office/drawing/2014/main" id="{630E2D29-6977-6149-6CC8-B66482184DE1}"/>
              </a:ext>
            </a:extLst>
          </p:cNvPr>
          <p:cNvGrpSpPr/>
          <p:nvPr/>
        </p:nvGrpSpPr>
        <p:grpSpPr>
          <a:xfrm>
            <a:off x="5101009" y="4904298"/>
            <a:ext cx="1853728" cy="603475"/>
            <a:chOff x="2723554" y="3331807"/>
            <a:chExt cx="1853728" cy="603475"/>
          </a:xfrm>
          <a:scene3d>
            <a:camera prst="orthographicFront">
              <a:rot lat="0" lon="0" rev="0"/>
            </a:camera>
            <a:lightRig rig="contrasting" dir="t">
              <a:rot lat="0" lon="0" rev="1200000"/>
            </a:lightRig>
          </a:scene3d>
        </p:grpSpPr>
        <p:sp>
          <p:nvSpPr>
            <p:cNvPr id="39" name="Rectangle: Rounded Corners 38">
              <a:extLst>
                <a:ext uri="{FF2B5EF4-FFF2-40B4-BE49-F238E27FC236}">
                  <a16:creationId xmlns:a16="http://schemas.microsoft.com/office/drawing/2014/main" id="{D7AB2A30-18E1-07B6-250C-5A8A8C1406B9}"/>
                </a:ext>
              </a:extLst>
            </p:cNvPr>
            <p:cNvSpPr/>
            <p:nvPr/>
          </p:nvSpPr>
          <p:spPr>
            <a:xfrm>
              <a:off x="2723554" y="3331807"/>
              <a:ext cx="1853728" cy="603475"/>
            </a:xfrm>
            <a:prstGeom prst="roundRect">
              <a:avLst>
                <a:gd name="adj" fmla="val 10000"/>
              </a:avLst>
            </a:prstGeom>
            <a:sp3d contourW="19050" prstMaterial="metal">
              <a:bevelT w="88900" h="203200"/>
              <a:bevelB w="165100" h="254000"/>
            </a:sp3d>
          </p:spPr>
          <p:style>
            <a:lnRef idx="0">
              <a:schemeClr val="lt1">
                <a:hueOff val="0"/>
                <a:satOff val="0"/>
                <a:lumOff val="0"/>
                <a:alphaOff val="0"/>
              </a:schemeClr>
            </a:lnRef>
            <a:fillRef idx="1">
              <a:schemeClr val="accent4">
                <a:shade val="50000"/>
                <a:hueOff val="-625770"/>
                <a:satOff val="-12152"/>
                <a:lumOff val="42414"/>
                <a:alphaOff val="0"/>
              </a:schemeClr>
            </a:fillRef>
            <a:effectRef idx="2">
              <a:schemeClr val="accent4">
                <a:shade val="50000"/>
                <a:hueOff val="-625770"/>
                <a:satOff val="-12152"/>
                <a:lumOff val="42414"/>
                <a:alphaOff val="0"/>
              </a:schemeClr>
            </a:effectRef>
            <a:fontRef idx="minor">
              <a:schemeClr val="lt1"/>
            </a:fontRef>
          </p:style>
        </p:sp>
        <p:sp>
          <p:nvSpPr>
            <p:cNvPr id="40" name="Rectangle: Rounded Corners 18">
              <a:extLst>
                <a:ext uri="{FF2B5EF4-FFF2-40B4-BE49-F238E27FC236}">
                  <a16:creationId xmlns:a16="http://schemas.microsoft.com/office/drawing/2014/main" id="{0F672521-4299-1D47-47C7-8E3ABA303ADF}"/>
                </a:ext>
              </a:extLst>
            </p:cNvPr>
            <p:cNvSpPr txBox="1"/>
            <p:nvPr/>
          </p:nvSpPr>
          <p:spPr>
            <a:xfrm>
              <a:off x="2741229" y="3349482"/>
              <a:ext cx="1818378" cy="56812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kern="1200" dirty="0"/>
                <a:t>Real Time data and Dashboard</a:t>
              </a:r>
            </a:p>
          </p:txBody>
        </p:sp>
      </p:grpSp>
      <p:grpSp>
        <p:nvGrpSpPr>
          <p:cNvPr id="21" name="Group 20">
            <a:extLst>
              <a:ext uri="{FF2B5EF4-FFF2-40B4-BE49-F238E27FC236}">
                <a16:creationId xmlns:a16="http://schemas.microsoft.com/office/drawing/2014/main" id="{91C72A2F-CF47-80E8-A035-EE316E872921}"/>
              </a:ext>
            </a:extLst>
          </p:cNvPr>
          <p:cNvGrpSpPr/>
          <p:nvPr/>
        </p:nvGrpSpPr>
        <p:grpSpPr>
          <a:xfrm>
            <a:off x="7360240" y="1572491"/>
            <a:ext cx="2317160" cy="4142509"/>
            <a:chOff x="4982785" y="0"/>
            <a:chExt cx="2317160" cy="4142509"/>
          </a:xfrm>
          <a:scene3d>
            <a:camera prst="orthographicFront">
              <a:rot lat="0" lon="0" rev="0"/>
            </a:camera>
            <a:lightRig rig="contrasting" dir="t">
              <a:rot lat="0" lon="0" rev="1200000"/>
            </a:lightRig>
          </a:scene3d>
        </p:grpSpPr>
        <p:sp>
          <p:nvSpPr>
            <p:cNvPr id="37" name="Rectangle: Rounded Corners 36">
              <a:extLst>
                <a:ext uri="{FF2B5EF4-FFF2-40B4-BE49-F238E27FC236}">
                  <a16:creationId xmlns:a16="http://schemas.microsoft.com/office/drawing/2014/main" id="{89A8A193-FDB3-DB15-A4DA-E30A1818B97A}"/>
                </a:ext>
              </a:extLst>
            </p:cNvPr>
            <p:cNvSpPr/>
            <p:nvPr/>
          </p:nvSpPr>
          <p:spPr>
            <a:xfrm>
              <a:off x="4982785" y="0"/>
              <a:ext cx="2317160" cy="4142509"/>
            </a:xfrm>
            <a:prstGeom prst="roundRect">
              <a:avLst>
                <a:gd name="adj" fmla="val 10000"/>
              </a:avLst>
            </a:prstGeom>
            <a:sp3d z="-300000" prstMaterial="plastic"/>
          </p:spPr>
          <p:style>
            <a:lnRef idx="1">
              <a:schemeClr val="dk1">
                <a:hueOff val="0"/>
                <a:satOff val="0"/>
                <a:lumOff val="0"/>
                <a:alphaOff val="0"/>
              </a:schemeClr>
            </a:lnRef>
            <a:fillRef idx="1">
              <a:schemeClr val="accent4">
                <a:tint val="55000"/>
                <a:hueOff val="0"/>
                <a:satOff val="0"/>
                <a:lumOff val="0"/>
                <a:alphaOff val="0"/>
              </a:schemeClr>
            </a:fillRef>
            <a:effectRef idx="0">
              <a:schemeClr val="accent4">
                <a:tint val="55000"/>
                <a:hueOff val="0"/>
                <a:satOff val="0"/>
                <a:lumOff val="0"/>
                <a:alphaOff val="0"/>
              </a:schemeClr>
            </a:effectRef>
            <a:fontRef idx="minor">
              <a:schemeClr val="dk1">
                <a:hueOff val="0"/>
                <a:satOff val="0"/>
                <a:lumOff val="0"/>
                <a:alphaOff val="0"/>
              </a:schemeClr>
            </a:fontRef>
          </p:style>
        </p:sp>
        <p:sp>
          <p:nvSpPr>
            <p:cNvPr id="38" name="Rectangle: Rounded Corners 20">
              <a:extLst>
                <a:ext uri="{FF2B5EF4-FFF2-40B4-BE49-F238E27FC236}">
                  <a16:creationId xmlns:a16="http://schemas.microsoft.com/office/drawing/2014/main" id="{102297D2-B180-1FEA-01EA-1DC771D04ECD}"/>
                </a:ext>
              </a:extLst>
            </p:cNvPr>
            <p:cNvSpPr txBox="1"/>
            <p:nvPr/>
          </p:nvSpPr>
          <p:spPr>
            <a:xfrm>
              <a:off x="4982785" y="0"/>
              <a:ext cx="2317160" cy="1242752"/>
            </a:xfrm>
            <a:prstGeom prst="rect">
              <a:avLst/>
            </a:prstGeom>
            <a:sp3d z="-30000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u="sng" kern="1200" dirty="0"/>
                <a:t>Report Analysis</a:t>
              </a:r>
            </a:p>
          </p:txBody>
        </p:sp>
      </p:grpSp>
      <p:grpSp>
        <p:nvGrpSpPr>
          <p:cNvPr id="22" name="Group 21">
            <a:extLst>
              <a:ext uri="{FF2B5EF4-FFF2-40B4-BE49-F238E27FC236}">
                <a16:creationId xmlns:a16="http://schemas.microsoft.com/office/drawing/2014/main" id="{BD00D8AC-6C60-A960-E209-E10884F89491}"/>
              </a:ext>
            </a:extLst>
          </p:cNvPr>
          <p:cNvGrpSpPr/>
          <p:nvPr/>
        </p:nvGrpSpPr>
        <p:grpSpPr>
          <a:xfrm>
            <a:off x="7591956" y="2816027"/>
            <a:ext cx="1853728" cy="479230"/>
            <a:chOff x="5214501" y="1243536"/>
            <a:chExt cx="1853728" cy="479230"/>
          </a:xfrm>
          <a:scene3d>
            <a:camera prst="orthographicFront">
              <a:rot lat="0" lon="0" rev="0"/>
            </a:camera>
            <a:lightRig rig="contrasting" dir="t">
              <a:rot lat="0" lon="0" rev="1200000"/>
            </a:lightRig>
          </a:scene3d>
        </p:grpSpPr>
        <p:sp>
          <p:nvSpPr>
            <p:cNvPr id="35" name="Rectangle: Rounded Corners 34">
              <a:extLst>
                <a:ext uri="{FF2B5EF4-FFF2-40B4-BE49-F238E27FC236}">
                  <a16:creationId xmlns:a16="http://schemas.microsoft.com/office/drawing/2014/main" id="{E1171453-7E41-D299-90A4-D2A3115A8563}"/>
                </a:ext>
              </a:extLst>
            </p:cNvPr>
            <p:cNvSpPr/>
            <p:nvPr/>
          </p:nvSpPr>
          <p:spPr>
            <a:xfrm>
              <a:off x="5214501" y="1243536"/>
              <a:ext cx="1853728" cy="479230"/>
            </a:xfrm>
            <a:prstGeom prst="roundRect">
              <a:avLst>
                <a:gd name="adj" fmla="val 10000"/>
              </a:avLst>
            </a:prstGeom>
            <a:sp3d contourW="19050" prstMaterial="metal">
              <a:bevelT w="88900" h="203200"/>
              <a:bevelB w="165100" h="254000"/>
            </a:sp3d>
          </p:spPr>
          <p:style>
            <a:lnRef idx="0">
              <a:schemeClr val="lt1">
                <a:hueOff val="0"/>
                <a:satOff val="0"/>
                <a:lumOff val="0"/>
                <a:alphaOff val="0"/>
              </a:schemeClr>
            </a:lnRef>
            <a:fillRef idx="1">
              <a:schemeClr val="accent4">
                <a:shade val="50000"/>
                <a:hueOff val="-625770"/>
                <a:satOff val="-12152"/>
                <a:lumOff val="42414"/>
                <a:alphaOff val="0"/>
              </a:schemeClr>
            </a:fillRef>
            <a:effectRef idx="2">
              <a:schemeClr val="accent4">
                <a:shade val="50000"/>
                <a:hueOff val="-625770"/>
                <a:satOff val="-12152"/>
                <a:lumOff val="42414"/>
                <a:alphaOff val="0"/>
              </a:schemeClr>
            </a:effectRef>
            <a:fontRef idx="minor">
              <a:schemeClr val="lt1"/>
            </a:fontRef>
          </p:style>
        </p:sp>
        <p:sp>
          <p:nvSpPr>
            <p:cNvPr id="36" name="Rectangle: Rounded Corners 22">
              <a:extLst>
                <a:ext uri="{FF2B5EF4-FFF2-40B4-BE49-F238E27FC236}">
                  <a16:creationId xmlns:a16="http://schemas.microsoft.com/office/drawing/2014/main" id="{1695B760-CFE9-6C02-1758-935E45C00E55}"/>
                </a:ext>
              </a:extLst>
            </p:cNvPr>
            <p:cNvSpPr txBox="1"/>
            <p:nvPr/>
          </p:nvSpPr>
          <p:spPr>
            <a:xfrm>
              <a:off x="5228537" y="1257572"/>
              <a:ext cx="1825656" cy="45115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kern="1200" dirty="0"/>
                <a:t>Reddy Report</a:t>
              </a:r>
            </a:p>
          </p:txBody>
        </p:sp>
      </p:grpSp>
      <p:grpSp>
        <p:nvGrpSpPr>
          <p:cNvPr id="23" name="Group 22">
            <a:extLst>
              <a:ext uri="{FF2B5EF4-FFF2-40B4-BE49-F238E27FC236}">
                <a16:creationId xmlns:a16="http://schemas.microsoft.com/office/drawing/2014/main" id="{FBA2E26D-3FA6-6D11-DE2A-797BAEE9F763}"/>
              </a:ext>
            </a:extLst>
          </p:cNvPr>
          <p:cNvGrpSpPr/>
          <p:nvPr/>
        </p:nvGrpSpPr>
        <p:grpSpPr>
          <a:xfrm>
            <a:off x="7591956" y="3368985"/>
            <a:ext cx="1853728" cy="479230"/>
            <a:chOff x="5214501" y="1796494"/>
            <a:chExt cx="1853728" cy="479230"/>
          </a:xfrm>
          <a:scene3d>
            <a:camera prst="orthographicFront">
              <a:rot lat="0" lon="0" rev="0"/>
            </a:camera>
            <a:lightRig rig="contrasting" dir="t">
              <a:rot lat="0" lon="0" rev="1200000"/>
            </a:lightRig>
          </a:scene3d>
        </p:grpSpPr>
        <p:sp>
          <p:nvSpPr>
            <p:cNvPr id="33" name="Rectangle: Rounded Corners 32">
              <a:extLst>
                <a:ext uri="{FF2B5EF4-FFF2-40B4-BE49-F238E27FC236}">
                  <a16:creationId xmlns:a16="http://schemas.microsoft.com/office/drawing/2014/main" id="{4EB3B381-4BB5-A87E-E247-6D8D0FB26291}"/>
                </a:ext>
              </a:extLst>
            </p:cNvPr>
            <p:cNvSpPr/>
            <p:nvPr/>
          </p:nvSpPr>
          <p:spPr>
            <a:xfrm>
              <a:off x="5214501" y="1796494"/>
              <a:ext cx="1853728" cy="479230"/>
            </a:xfrm>
            <a:prstGeom prst="roundRect">
              <a:avLst>
                <a:gd name="adj" fmla="val 10000"/>
              </a:avLst>
            </a:prstGeom>
            <a:sp3d contourW="19050" prstMaterial="metal">
              <a:bevelT w="88900" h="203200"/>
              <a:bevelB w="165100" h="254000"/>
            </a:sp3d>
          </p:spPr>
          <p:style>
            <a:lnRef idx="0">
              <a:schemeClr val="lt1">
                <a:hueOff val="0"/>
                <a:satOff val="0"/>
                <a:lumOff val="0"/>
                <a:alphaOff val="0"/>
              </a:schemeClr>
            </a:lnRef>
            <a:fillRef idx="1">
              <a:schemeClr val="accent4">
                <a:shade val="50000"/>
                <a:hueOff val="-500616"/>
                <a:satOff val="-9721"/>
                <a:lumOff val="33931"/>
                <a:alphaOff val="0"/>
              </a:schemeClr>
            </a:fillRef>
            <a:effectRef idx="2">
              <a:schemeClr val="accent4">
                <a:shade val="50000"/>
                <a:hueOff val="-500616"/>
                <a:satOff val="-9721"/>
                <a:lumOff val="33931"/>
                <a:alphaOff val="0"/>
              </a:schemeClr>
            </a:effectRef>
            <a:fontRef idx="minor">
              <a:schemeClr val="lt1"/>
            </a:fontRef>
          </p:style>
        </p:sp>
        <p:sp>
          <p:nvSpPr>
            <p:cNvPr id="34" name="Rectangle: Rounded Corners 24">
              <a:extLst>
                <a:ext uri="{FF2B5EF4-FFF2-40B4-BE49-F238E27FC236}">
                  <a16:creationId xmlns:a16="http://schemas.microsoft.com/office/drawing/2014/main" id="{19E7A5C6-5748-CFD3-ECE9-81E0EC089EE5}"/>
                </a:ext>
              </a:extLst>
            </p:cNvPr>
            <p:cNvSpPr txBox="1"/>
            <p:nvPr/>
          </p:nvSpPr>
          <p:spPr>
            <a:xfrm>
              <a:off x="5228537" y="1810530"/>
              <a:ext cx="1825656" cy="45115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kern="1200" dirty="0"/>
                <a:t>Planning through statistic Analysis</a:t>
              </a:r>
            </a:p>
          </p:txBody>
        </p:sp>
      </p:grpSp>
      <p:grpSp>
        <p:nvGrpSpPr>
          <p:cNvPr id="24" name="Group 23">
            <a:extLst>
              <a:ext uri="{FF2B5EF4-FFF2-40B4-BE49-F238E27FC236}">
                <a16:creationId xmlns:a16="http://schemas.microsoft.com/office/drawing/2014/main" id="{B60B9631-8186-99AD-1C46-876F3352DD4F}"/>
              </a:ext>
            </a:extLst>
          </p:cNvPr>
          <p:cNvGrpSpPr/>
          <p:nvPr/>
        </p:nvGrpSpPr>
        <p:grpSpPr>
          <a:xfrm>
            <a:off x="7591956" y="3921943"/>
            <a:ext cx="1853728" cy="479230"/>
            <a:chOff x="5214501" y="2349452"/>
            <a:chExt cx="1853728" cy="479230"/>
          </a:xfrm>
          <a:scene3d>
            <a:camera prst="orthographicFront">
              <a:rot lat="0" lon="0" rev="0"/>
            </a:camera>
            <a:lightRig rig="contrasting" dir="t">
              <a:rot lat="0" lon="0" rev="1200000"/>
            </a:lightRig>
          </a:scene3d>
        </p:grpSpPr>
        <p:sp>
          <p:nvSpPr>
            <p:cNvPr id="31" name="Rectangle: Rounded Corners 30">
              <a:extLst>
                <a:ext uri="{FF2B5EF4-FFF2-40B4-BE49-F238E27FC236}">
                  <a16:creationId xmlns:a16="http://schemas.microsoft.com/office/drawing/2014/main" id="{36779B60-05C9-F19E-200B-2A1BE2F6557D}"/>
                </a:ext>
              </a:extLst>
            </p:cNvPr>
            <p:cNvSpPr/>
            <p:nvPr/>
          </p:nvSpPr>
          <p:spPr>
            <a:xfrm>
              <a:off x="5214501" y="2349452"/>
              <a:ext cx="1853728" cy="479230"/>
            </a:xfrm>
            <a:prstGeom prst="roundRect">
              <a:avLst>
                <a:gd name="adj" fmla="val 10000"/>
              </a:avLst>
            </a:prstGeom>
            <a:sp3d contourW="19050" prstMaterial="metal">
              <a:bevelT w="88900" h="203200"/>
              <a:bevelB w="165100" h="254000"/>
            </a:sp3d>
          </p:spPr>
          <p:style>
            <a:lnRef idx="0">
              <a:schemeClr val="lt1">
                <a:hueOff val="0"/>
                <a:satOff val="0"/>
                <a:lumOff val="0"/>
                <a:alphaOff val="0"/>
              </a:schemeClr>
            </a:lnRef>
            <a:fillRef idx="1">
              <a:schemeClr val="accent4">
                <a:shade val="50000"/>
                <a:hueOff val="-375462"/>
                <a:satOff val="-7291"/>
                <a:lumOff val="25448"/>
                <a:alphaOff val="0"/>
              </a:schemeClr>
            </a:fillRef>
            <a:effectRef idx="2">
              <a:schemeClr val="accent4">
                <a:shade val="50000"/>
                <a:hueOff val="-375462"/>
                <a:satOff val="-7291"/>
                <a:lumOff val="25448"/>
                <a:alphaOff val="0"/>
              </a:schemeClr>
            </a:effectRef>
            <a:fontRef idx="minor">
              <a:schemeClr val="lt1"/>
            </a:fontRef>
          </p:style>
        </p:sp>
        <p:sp>
          <p:nvSpPr>
            <p:cNvPr id="32" name="Rectangle: Rounded Corners 26">
              <a:extLst>
                <a:ext uri="{FF2B5EF4-FFF2-40B4-BE49-F238E27FC236}">
                  <a16:creationId xmlns:a16="http://schemas.microsoft.com/office/drawing/2014/main" id="{AF593A7C-1238-AFDF-F030-7D065C1041CB}"/>
                </a:ext>
              </a:extLst>
            </p:cNvPr>
            <p:cNvSpPr txBox="1"/>
            <p:nvPr/>
          </p:nvSpPr>
          <p:spPr>
            <a:xfrm>
              <a:off x="5228537" y="2363488"/>
              <a:ext cx="1825656" cy="45115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kern="1200" dirty="0"/>
                <a:t>Decision making</a:t>
              </a:r>
            </a:p>
          </p:txBody>
        </p:sp>
      </p:grpSp>
      <p:grpSp>
        <p:nvGrpSpPr>
          <p:cNvPr id="25" name="Group 24">
            <a:extLst>
              <a:ext uri="{FF2B5EF4-FFF2-40B4-BE49-F238E27FC236}">
                <a16:creationId xmlns:a16="http://schemas.microsoft.com/office/drawing/2014/main" id="{044083B7-764F-E734-9861-5B0E7E40E230}"/>
              </a:ext>
            </a:extLst>
          </p:cNvPr>
          <p:cNvGrpSpPr/>
          <p:nvPr/>
        </p:nvGrpSpPr>
        <p:grpSpPr>
          <a:xfrm>
            <a:off x="7591956" y="4474902"/>
            <a:ext cx="1853728" cy="479230"/>
            <a:chOff x="5214501" y="2902411"/>
            <a:chExt cx="1853728" cy="479230"/>
          </a:xfrm>
          <a:scene3d>
            <a:camera prst="orthographicFront">
              <a:rot lat="0" lon="0" rev="0"/>
            </a:camera>
            <a:lightRig rig="contrasting" dir="t">
              <a:rot lat="0" lon="0" rev="1200000"/>
            </a:lightRig>
          </a:scene3d>
        </p:grpSpPr>
        <p:sp>
          <p:nvSpPr>
            <p:cNvPr id="29" name="Rectangle: Rounded Corners 28">
              <a:extLst>
                <a:ext uri="{FF2B5EF4-FFF2-40B4-BE49-F238E27FC236}">
                  <a16:creationId xmlns:a16="http://schemas.microsoft.com/office/drawing/2014/main" id="{023E9C07-E33F-0840-3163-395793C75FD8}"/>
                </a:ext>
              </a:extLst>
            </p:cNvPr>
            <p:cNvSpPr/>
            <p:nvPr/>
          </p:nvSpPr>
          <p:spPr>
            <a:xfrm>
              <a:off x="5214501" y="2902411"/>
              <a:ext cx="1853728" cy="479230"/>
            </a:xfrm>
            <a:prstGeom prst="roundRect">
              <a:avLst>
                <a:gd name="adj" fmla="val 10000"/>
              </a:avLst>
            </a:prstGeom>
            <a:sp3d contourW="19050" prstMaterial="metal">
              <a:bevelT w="88900" h="203200"/>
              <a:bevelB w="165100" h="254000"/>
            </a:sp3d>
          </p:spPr>
          <p:style>
            <a:lnRef idx="0">
              <a:schemeClr val="lt1">
                <a:hueOff val="0"/>
                <a:satOff val="0"/>
                <a:lumOff val="0"/>
                <a:alphaOff val="0"/>
              </a:schemeClr>
            </a:lnRef>
            <a:fillRef idx="1">
              <a:schemeClr val="accent4">
                <a:shade val="50000"/>
                <a:hueOff val="-250308"/>
                <a:satOff val="-4861"/>
                <a:lumOff val="16965"/>
                <a:alphaOff val="0"/>
              </a:schemeClr>
            </a:fillRef>
            <a:effectRef idx="2">
              <a:schemeClr val="accent4">
                <a:shade val="50000"/>
                <a:hueOff val="-250308"/>
                <a:satOff val="-4861"/>
                <a:lumOff val="16965"/>
                <a:alphaOff val="0"/>
              </a:schemeClr>
            </a:effectRef>
            <a:fontRef idx="minor">
              <a:schemeClr val="lt1"/>
            </a:fontRef>
          </p:style>
        </p:sp>
        <p:sp>
          <p:nvSpPr>
            <p:cNvPr id="30" name="Rectangle: Rounded Corners 28">
              <a:extLst>
                <a:ext uri="{FF2B5EF4-FFF2-40B4-BE49-F238E27FC236}">
                  <a16:creationId xmlns:a16="http://schemas.microsoft.com/office/drawing/2014/main" id="{0060A96C-AB1A-F0BF-7147-8C5C913BB700}"/>
                </a:ext>
              </a:extLst>
            </p:cNvPr>
            <p:cNvSpPr txBox="1"/>
            <p:nvPr/>
          </p:nvSpPr>
          <p:spPr>
            <a:xfrm>
              <a:off x="5228537" y="2916447"/>
              <a:ext cx="1825656" cy="45115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kern="1200" dirty="0"/>
                <a:t>SMS &amp; Email Escalation</a:t>
              </a:r>
            </a:p>
          </p:txBody>
        </p:sp>
      </p:grpSp>
      <p:grpSp>
        <p:nvGrpSpPr>
          <p:cNvPr id="26" name="Group 25">
            <a:extLst>
              <a:ext uri="{FF2B5EF4-FFF2-40B4-BE49-F238E27FC236}">
                <a16:creationId xmlns:a16="http://schemas.microsoft.com/office/drawing/2014/main" id="{07B52ED2-01A4-C131-347E-3F3295C7DFDD}"/>
              </a:ext>
            </a:extLst>
          </p:cNvPr>
          <p:cNvGrpSpPr/>
          <p:nvPr/>
        </p:nvGrpSpPr>
        <p:grpSpPr>
          <a:xfrm>
            <a:off x="7591956" y="5027860"/>
            <a:ext cx="1853728" cy="479230"/>
            <a:chOff x="5214501" y="3455369"/>
            <a:chExt cx="1853728" cy="479230"/>
          </a:xfrm>
          <a:scene3d>
            <a:camera prst="orthographicFront">
              <a:rot lat="0" lon="0" rev="0"/>
            </a:camera>
            <a:lightRig rig="contrasting" dir="t">
              <a:rot lat="0" lon="0" rev="1200000"/>
            </a:lightRig>
          </a:scene3d>
        </p:grpSpPr>
        <p:sp>
          <p:nvSpPr>
            <p:cNvPr id="27" name="Rectangle: Rounded Corners 26">
              <a:extLst>
                <a:ext uri="{FF2B5EF4-FFF2-40B4-BE49-F238E27FC236}">
                  <a16:creationId xmlns:a16="http://schemas.microsoft.com/office/drawing/2014/main" id="{B04EF043-BF7B-2FCC-4A8E-D32B5558C794}"/>
                </a:ext>
              </a:extLst>
            </p:cNvPr>
            <p:cNvSpPr/>
            <p:nvPr/>
          </p:nvSpPr>
          <p:spPr>
            <a:xfrm>
              <a:off x="5214501" y="3455369"/>
              <a:ext cx="1853728" cy="479230"/>
            </a:xfrm>
            <a:prstGeom prst="roundRect">
              <a:avLst>
                <a:gd name="adj" fmla="val 10000"/>
              </a:avLst>
            </a:prstGeom>
            <a:sp3d contourW="19050" prstMaterial="metal">
              <a:bevelT w="88900" h="203200"/>
              <a:bevelB w="165100" h="254000"/>
            </a:sp3d>
          </p:spPr>
          <p:style>
            <a:lnRef idx="0">
              <a:schemeClr val="lt1">
                <a:hueOff val="0"/>
                <a:satOff val="0"/>
                <a:lumOff val="0"/>
                <a:alphaOff val="0"/>
              </a:schemeClr>
            </a:lnRef>
            <a:fillRef idx="1">
              <a:schemeClr val="accent4">
                <a:shade val="50000"/>
                <a:hueOff val="-125154"/>
                <a:satOff val="-2430"/>
                <a:lumOff val="8483"/>
                <a:alphaOff val="0"/>
              </a:schemeClr>
            </a:fillRef>
            <a:effectRef idx="2">
              <a:schemeClr val="accent4">
                <a:shade val="50000"/>
                <a:hueOff val="-125154"/>
                <a:satOff val="-2430"/>
                <a:lumOff val="8483"/>
                <a:alphaOff val="0"/>
              </a:schemeClr>
            </a:effectRef>
            <a:fontRef idx="minor">
              <a:schemeClr val="lt1"/>
            </a:fontRef>
          </p:style>
        </p:sp>
        <p:sp>
          <p:nvSpPr>
            <p:cNvPr id="28" name="Rectangle: Rounded Corners 30">
              <a:extLst>
                <a:ext uri="{FF2B5EF4-FFF2-40B4-BE49-F238E27FC236}">
                  <a16:creationId xmlns:a16="http://schemas.microsoft.com/office/drawing/2014/main" id="{BD626813-588B-C24A-146B-F46A03FDFF7A}"/>
                </a:ext>
              </a:extLst>
            </p:cNvPr>
            <p:cNvSpPr txBox="1"/>
            <p:nvPr/>
          </p:nvSpPr>
          <p:spPr>
            <a:xfrm>
              <a:off x="5228537" y="3469405"/>
              <a:ext cx="1825656" cy="45115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kern="1200" dirty="0"/>
                <a:t>Fast Response &amp; Follow up</a:t>
              </a:r>
            </a:p>
          </p:txBody>
        </p:sp>
      </p:grpSp>
      <p:sp>
        <p:nvSpPr>
          <p:cNvPr id="56" name="TextBox 55">
            <a:extLst>
              <a:ext uri="{FF2B5EF4-FFF2-40B4-BE49-F238E27FC236}">
                <a16:creationId xmlns:a16="http://schemas.microsoft.com/office/drawing/2014/main" id="{F2D78CF6-9CCF-B182-EBD6-2109A761BE29}"/>
              </a:ext>
            </a:extLst>
          </p:cNvPr>
          <p:cNvSpPr txBox="1"/>
          <p:nvPr/>
        </p:nvSpPr>
        <p:spPr>
          <a:xfrm rot="16200000">
            <a:off x="35123" y="4799112"/>
            <a:ext cx="2286000" cy="307777"/>
          </a:xfrm>
          <a:prstGeom prst="rect">
            <a:avLst/>
          </a:prstGeom>
          <a:noFill/>
        </p:spPr>
        <p:txBody>
          <a:bodyPr wrap="square" rtlCol="0">
            <a:spAutoFit/>
          </a:bodyPr>
          <a:lstStyle/>
          <a:p>
            <a:pPr algn="r"/>
            <a:r>
              <a:rPr lang="en-US" sz="1400" b="1" dirty="0">
                <a:solidFill>
                  <a:schemeClr val="bg1">
                    <a:lumMod val="50000"/>
                  </a:schemeClr>
                </a:solidFill>
                <a:latin typeface="Futura Md BT" pitchFamily="34" charset="0"/>
              </a:rPr>
              <a:t>Operation App</a:t>
            </a:r>
          </a:p>
        </p:txBody>
      </p:sp>
    </p:spTree>
    <p:extLst>
      <p:ext uri="{BB962C8B-B14F-4D97-AF65-F5344CB8AC3E}">
        <p14:creationId xmlns:p14="http://schemas.microsoft.com/office/powerpoint/2010/main" val="38046656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3" name="TextBox 2"/>
          <p:cNvSpPr txBox="1"/>
          <p:nvPr/>
        </p:nvSpPr>
        <p:spPr>
          <a:xfrm rot="16200000">
            <a:off x="35121" y="4951511"/>
            <a:ext cx="2286000" cy="307777"/>
          </a:xfrm>
          <a:prstGeom prst="rect">
            <a:avLst/>
          </a:prstGeom>
          <a:noFill/>
        </p:spPr>
        <p:txBody>
          <a:bodyPr wrap="square" rtlCol="0">
            <a:spAutoFit/>
          </a:bodyPr>
          <a:lstStyle/>
          <a:p>
            <a:pPr algn="r"/>
            <a:r>
              <a:rPr lang="en-US" sz="1400" b="1" dirty="0">
                <a:solidFill>
                  <a:schemeClr val="bg1">
                    <a:lumMod val="50000"/>
                  </a:schemeClr>
                </a:solidFill>
                <a:latin typeface="Futura Md BT" pitchFamily="34" charset="0"/>
              </a:rPr>
              <a:t>THANK YOU</a:t>
            </a:r>
          </a:p>
        </p:txBody>
      </p:sp>
      <p:sp>
        <p:nvSpPr>
          <p:cNvPr id="10" name="TextBox 9"/>
          <p:cNvSpPr txBox="1"/>
          <p:nvPr/>
        </p:nvSpPr>
        <p:spPr>
          <a:xfrm>
            <a:off x="4409017" y="5284857"/>
            <a:ext cx="3590366" cy="707886"/>
          </a:xfrm>
          <a:prstGeom prst="rect">
            <a:avLst/>
          </a:prstGeom>
          <a:noFill/>
        </p:spPr>
        <p:txBody>
          <a:bodyPr wrap="square" rtlCol="0">
            <a:spAutoFit/>
          </a:bodyPr>
          <a:lstStyle>
            <a:defPPr>
              <a:defRPr lang="en-US"/>
            </a:defPPr>
            <a:lvl1pPr>
              <a:defRPr sz="1500" b="1">
                <a:latin typeface="Arial" panose="020B0604020202020204" pitchFamily="34" charset="0"/>
                <a:cs typeface="Arial" panose="020B0604020202020204" pitchFamily="34" charset="0"/>
              </a:defRPr>
            </a:lvl1pPr>
          </a:lstStyle>
          <a:p>
            <a:r>
              <a:rPr lang="en-US" sz="4000" dirty="0">
                <a:solidFill>
                  <a:schemeClr val="bg1">
                    <a:lumMod val="50000"/>
                  </a:schemeClr>
                </a:solidFill>
              </a:rPr>
              <a:t>THANK YOU</a:t>
            </a:r>
          </a:p>
        </p:txBody>
      </p:sp>
      <p:sp>
        <p:nvSpPr>
          <p:cNvPr id="9" name="Text Box 1">
            <a:extLst>
              <a:ext uri="{FF2B5EF4-FFF2-40B4-BE49-F238E27FC236}">
                <a16:creationId xmlns:a16="http://schemas.microsoft.com/office/drawing/2014/main" id="{F2219E36-9B80-FBA3-D4FB-5A1A0B7F9205}"/>
              </a:ext>
            </a:extLst>
          </p:cNvPr>
          <p:cNvSpPr txBox="1"/>
          <p:nvPr/>
        </p:nvSpPr>
        <p:spPr>
          <a:xfrm>
            <a:off x="1906617" y="4800600"/>
            <a:ext cx="238125" cy="1876425"/>
          </a:xfrm>
          <a:prstGeom prst="rect">
            <a:avLst/>
          </a:prstGeom>
          <a:solidFill>
            <a:schemeClr val="lt1"/>
          </a:solidFill>
          <a:ln w="6350">
            <a:solidFill>
              <a:schemeClr val="bg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6" name="TextBox 5">
            <a:extLst>
              <a:ext uri="{FF2B5EF4-FFF2-40B4-BE49-F238E27FC236}">
                <a16:creationId xmlns:a16="http://schemas.microsoft.com/office/drawing/2014/main" id="{CB574FC3-2BC7-2716-9EBF-7F88800E27EA}"/>
              </a:ext>
            </a:extLst>
          </p:cNvPr>
          <p:cNvSpPr txBox="1"/>
          <p:nvPr/>
        </p:nvSpPr>
        <p:spPr>
          <a:xfrm>
            <a:off x="2286000" y="1076249"/>
            <a:ext cx="7620000" cy="3220241"/>
          </a:xfrm>
          <a:prstGeom prst="rect">
            <a:avLst/>
          </a:prstGeom>
          <a:noFill/>
        </p:spPr>
        <p:txBody>
          <a:bodyPr wrap="square" rtlCol="0">
            <a:spAutoFit/>
          </a:bodyPr>
          <a:lstStyle/>
          <a:p>
            <a:pPr algn="ctr"/>
            <a:r>
              <a:rPr lang="en-US" sz="2400" b="1" u="sng" dirty="0">
                <a:latin typeface="Arial" panose="020B0604020202020204" pitchFamily="34" charset="0"/>
                <a:cs typeface="Arial" panose="020B0604020202020204" pitchFamily="34" charset="0"/>
              </a:rPr>
              <a:t>Contact Us :-</a:t>
            </a:r>
          </a:p>
          <a:p>
            <a:pPr algn="ctr"/>
            <a:endParaRPr lang="en-US" dirty="0">
              <a:latin typeface="Arial" panose="020B0604020202020204" pitchFamily="34" charset="0"/>
              <a:cs typeface="Arial" panose="020B0604020202020204" pitchFamily="34" charset="0"/>
            </a:endParaRPr>
          </a:p>
          <a:p>
            <a:pPr algn="ctr"/>
            <a:r>
              <a:rPr lang="en-US" sz="2800" b="1" dirty="0">
                <a:effectLst/>
                <a:latin typeface="Arial" panose="020B0604020202020204" pitchFamily="34" charset="0"/>
                <a:ea typeface="Calibri" panose="020F0502020204030204" pitchFamily="34" charset="0"/>
                <a:cs typeface="Arial" panose="020B0604020202020204" pitchFamily="34" charset="0"/>
              </a:rPr>
              <a:t>I Smart Facitech Pvt Ltd</a:t>
            </a:r>
            <a:endParaRPr lang="en-IN" sz="2800" dirty="0">
              <a:effectLst/>
              <a:latin typeface="Arial" panose="020B0604020202020204" pitchFamily="34" charset="0"/>
              <a:ea typeface="Calibri" panose="020F0502020204030204" pitchFamily="34" charset="0"/>
              <a:cs typeface="Arial" panose="020B0604020202020204" pitchFamily="34" charset="0"/>
            </a:endParaRPr>
          </a:p>
          <a:p>
            <a:pPr algn="ctr"/>
            <a:r>
              <a:rPr lang="en-IN" sz="1200" dirty="0">
                <a:latin typeface="Arial" panose="020B0604020202020204" pitchFamily="34" charset="0"/>
                <a:cs typeface="Arial" panose="020B0604020202020204" pitchFamily="34" charset="0"/>
              </a:rPr>
              <a:t>(Formerly known as “Comfort Facility Management Services Private Limited” and before that “Comfort Facility Management Services LLP”)</a:t>
            </a:r>
          </a:p>
          <a:p>
            <a:pPr algn="ctr"/>
            <a:r>
              <a:rPr lang="en-US" sz="1800" dirty="0">
                <a:effectLst/>
                <a:latin typeface="Arial" panose="020B0604020202020204" pitchFamily="34" charset="0"/>
                <a:ea typeface="Calibri" panose="020F0502020204030204" pitchFamily="34" charset="0"/>
                <a:cs typeface="Arial" panose="020B0604020202020204" pitchFamily="34" charset="0"/>
              </a:rPr>
              <a:t>317, 3</a:t>
            </a:r>
            <a:r>
              <a:rPr lang="en-US" sz="1800" baseline="30000" dirty="0">
                <a:effectLst/>
                <a:latin typeface="Arial" panose="020B0604020202020204" pitchFamily="34" charset="0"/>
                <a:ea typeface="Calibri" panose="020F0502020204030204" pitchFamily="34" charset="0"/>
                <a:cs typeface="Arial" panose="020B0604020202020204" pitchFamily="34" charset="0"/>
              </a:rPr>
              <a:t>rd</a:t>
            </a:r>
            <a:r>
              <a:rPr lang="en-US" sz="1800" dirty="0">
                <a:effectLst/>
                <a:latin typeface="Arial" panose="020B0604020202020204" pitchFamily="34" charset="0"/>
                <a:ea typeface="Calibri" panose="020F0502020204030204" pitchFamily="34" charset="0"/>
                <a:cs typeface="Arial" panose="020B0604020202020204" pitchFamily="34" charset="0"/>
              </a:rPr>
              <a:t> </a:t>
            </a:r>
            <a:r>
              <a:rPr lang="en-US" sz="1800" dirty="0" err="1">
                <a:effectLst/>
                <a:latin typeface="Arial" panose="020B0604020202020204" pitchFamily="34" charset="0"/>
                <a:ea typeface="Calibri" panose="020F0502020204030204" pitchFamily="34" charset="0"/>
                <a:cs typeface="Arial" panose="020B0604020202020204" pitchFamily="34" charset="0"/>
              </a:rPr>
              <a:t>Flr</a:t>
            </a:r>
            <a:r>
              <a:rPr lang="en-US" sz="1800" dirty="0">
                <a:effectLst/>
                <a:latin typeface="Arial" panose="020B0604020202020204" pitchFamily="34" charset="0"/>
                <a:ea typeface="Calibri" panose="020F0502020204030204" pitchFamily="34" charset="0"/>
                <a:cs typeface="Arial" panose="020B0604020202020204" pitchFamily="34" charset="0"/>
              </a:rPr>
              <a:t>, </a:t>
            </a:r>
            <a:r>
              <a:rPr lang="en-US" sz="1800" dirty="0" err="1">
                <a:effectLst/>
                <a:latin typeface="Arial" panose="020B0604020202020204" pitchFamily="34" charset="0"/>
                <a:ea typeface="Calibri" panose="020F0502020204030204" pitchFamily="34" charset="0"/>
                <a:cs typeface="Arial" panose="020B0604020202020204" pitchFamily="34" charset="0"/>
              </a:rPr>
              <a:t>Nilgiri</a:t>
            </a:r>
            <a:r>
              <a:rPr lang="en-US" sz="1800" dirty="0">
                <a:effectLst/>
                <a:latin typeface="Arial" panose="020B0604020202020204" pitchFamily="34" charset="0"/>
                <a:ea typeface="Calibri" panose="020F0502020204030204" pitchFamily="34" charset="0"/>
                <a:cs typeface="Arial" panose="020B0604020202020204" pitchFamily="34" charset="0"/>
              </a:rPr>
              <a:t> Premises CS, Wadala Truck Terminal, Nr RTO, Wadala, Mumbai-400037; M : 9967759177; E: hr@ismartfacitech.com</a:t>
            </a:r>
          </a:p>
          <a:p>
            <a:pPr marL="0" marR="0" algn="ctr">
              <a:lnSpc>
                <a:spcPct val="107000"/>
              </a:lnSpc>
              <a:spcBef>
                <a:spcPts val="0"/>
              </a:spcBef>
              <a:spcAft>
                <a:spcPts val="0"/>
              </a:spcAft>
            </a:pPr>
            <a:r>
              <a:rPr lang="en-US" sz="1800" dirty="0">
                <a:effectLst/>
                <a:latin typeface="Arial" panose="020B0604020202020204" pitchFamily="34" charset="0"/>
                <a:ea typeface="Calibri" panose="020F0502020204030204" pitchFamily="34" charset="0"/>
                <a:cs typeface="Arial" panose="020B0604020202020204" pitchFamily="34" charset="0"/>
              </a:rPr>
              <a:t>Vinayak Bhise, M: 9152729982; E: vinayak.b@ismartfacitech.com</a:t>
            </a:r>
            <a:endParaRPr lang="en-IN" sz="1800" dirty="0">
              <a:effectLst/>
              <a:latin typeface="Arial" panose="020B0604020202020204" pitchFamily="34" charset="0"/>
              <a:ea typeface="Calibri" panose="020F0502020204030204" pitchFamily="34" charset="0"/>
              <a:cs typeface="Arial" panose="020B0604020202020204" pitchFamily="34" charset="0"/>
            </a:endParaRPr>
          </a:p>
          <a:p>
            <a:pPr algn="ctr"/>
            <a:endParaRPr lang="en-IN" sz="1100" dirty="0">
              <a:latin typeface="Arial" panose="020B0604020202020204" pitchFamily="34" charset="0"/>
              <a:cs typeface="Arial" panose="020B0604020202020204" pitchFamily="34" charset="0"/>
            </a:endParaRPr>
          </a:p>
          <a:p>
            <a:r>
              <a:rPr lang="en-IN" sz="1400" dirty="0">
                <a:latin typeface="Arial" panose="020B0604020202020204" pitchFamily="34" charset="0"/>
                <a:cs typeface="Arial" panose="020B0604020202020204" pitchFamily="34" charset="0"/>
              </a:rPr>
              <a:t>Branches :- Mumbai I Vadodara I Bangalore I Hyderabad I Indore I Delhi I Jaipur I Chennai</a:t>
            </a:r>
          </a:p>
          <a:p>
            <a:endParaRPr lang="en-IN" sz="1100" dirty="0">
              <a:solidFill>
                <a:schemeClr val="bg1">
                  <a:lumMod val="50000"/>
                </a:schemeClr>
              </a:solidFill>
              <a:latin typeface="Arial" panose="020B0604020202020204" pitchFamily="34" charset="0"/>
              <a:cs typeface="Arial" panose="020B0604020202020204" pitchFamily="34" charset="0"/>
            </a:endParaRPr>
          </a:p>
          <a:p>
            <a:endParaRPr lang="en-IN" dirty="0"/>
          </a:p>
        </p:txBody>
      </p:sp>
      <p:pic>
        <p:nvPicPr>
          <p:cNvPr id="7" name="Picture 6">
            <a:extLst>
              <a:ext uri="{FF2B5EF4-FFF2-40B4-BE49-F238E27FC236}">
                <a16:creationId xmlns:a16="http://schemas.microsoft.com/office/drawing/2014/main" id="{4310D84A-8135-65CD-C593-ED0053EED999}"/>
              </a:ext>
            </a:extLst>
          </p:cNvPr>
          <p:cNvPicPr>
            <a:picLocks noChangeAspect="1"/>
          </p:cNvPicPr>
          <p:nvPr/>
        </p:nvPicPr>
        <p:blipFill rotWithShape="1">
          <a:blip r:embed="rId3">
            <a:extLst>
              <a:ext uri="{28A0092B-C50C-407E-A947-70E740481C1C}">
                <a14:useLocalDpi xmlns:a14="http://schemas.microsoft.com/office/drawing/2010/main" val="0"/>
              </a:ext>
            </a:extLst>
          </a:blip>
          <a:srcRect b="34317"/>
          <a:stretch/>
        </p:blipFill>
        <p:spPr bwMode="auto">
          <a:xfrm>
            <a:off x="0" y="0"/>
            <a:ext cx="2085109" cy="89148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8917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3" name="TextBox 2"/>
          <p:cNvSpPr txBox="1"/>
          <p:nvPr/>
        </p:nvSpPr>
        <p:spPr>
          <a:xfrm rot="16200000">
            <a:off x="35121" y="4951511"/>
            <a:ext cx="2286000" cy="307777"/>
          </a:xfrm>
          <a:prstGeom prst="rect">
            <a:avLst/>
          </a:prstGeom>
          <a:noFill/>
        </p:spPr>
        <p:txBody>
          <a:bodyPr wrap="square" rtlCol="0">
            <a:spAutoFit/>
          </a:bodyPr>
          <a:lstStyle/>
          <a:p>
            <a:pPr algn="r"/>
            <a:r>
              <a:rPr lang="en-US" sz="1400" b="1" dirty="0">
                <a:solidFill>
                  <a:schemeClr val="bg1">
                    <a:lumMod val="50000"/>
                  </a:schemeClr>
                </a:solidFill>
                <a:latin typeface="Futura Md BT" pitchFamily="34" charset="0"/>
              </a:rPr>
              <a:t>EXECUTIVE SUMMARY</a:t>
            </a:r>
          </a:p>
        </p:txBody>
      </p:sp>
      <p:sp>
        <p:nvSpPr>
          <p:cNvPr id="17" name="TextBox 16">
            <a:extLst>
              <a:ext uri="{FF2B5EF4-FFF2-40B4-BE49-F238E27FC236}">
                <a16:creationId xmlns:a16="http://schemas.microsoft.com/office/drawing/2014/main" id="{BC21DEA5-E87D-4471-985B-C8A0CE7A2CA1}"/>
              </a:ext>
            </a:extLst>
          </p:cNvPr>
          <p:cNvSpPr txBox="1"/>
          <p:nvPr/>
        </p:nvSpPr>
        <p:spPr>
          <a:xfrm>
            <a:off x="2649070" y="285690"/>
            <a:ext cx="5656729" cy="400110"/>
          </a:xfrm>
          <a:prstGeom prst="rect">
            <a:avLst/>
          </a:prstGeom>
          <a:noFill/>
        </p:spPr>
        <p:txBody>
          <a:bodyPr wrap="square" rtlCol="0">
            <a:spAutoFit/>
          </a:bodyPr>
          <a:lstStyle/>
          <a:p>
            <a:endParaRPr lang="en-US" sz="2000" b="1" u="sng"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111B036C-4E54-4A0A-B1A6-F72958457265}"/>
              </a:ext>
            </a:extLst>
          </p:cNvPr>
          <p:cNvSpPr txBox="1"/>
          <p:nvPr/>
        </p:nvSpPr>
        <p:spPr>
          <a:xfrm>
            <a:off x="2463785" y="847666"/>
            <a:ext cx="5656729" cy="5755422"/>
          </a:xfrm>
          <a:prstGeom prst="rect">
            <a:avLst/>
          </a:prstGeom>
          <a:noFill/>
        </p:spPr>
        <p:txBody>
          <a:bodyPr wrap="square" rtlCol="0">
            <a:spAutoFit/>
          </a:bodyPr>
          <a:lstStyle/>
          <a:p>
            <a:r>
              <a:rPr lang="en-IN" b="1" u="sng" dirty="0">
                <a:effectLst/>
                <a:latin typeface="Arial" panose="020B0604020202020204" pitchFamily="34" charset="0"/>
                <a:ea typeface="Calibri" panose="020F0502020204030204" pitchFamily="34" charset="0"/>
                <a:cs typeface="Arial" panose="020B0604020202020204" pitchFamily="34" charset="0"/>
              </a:rPr>
              <a:t>Sanjay Khanvilkar</a:t>
            </a:r>
          </a:p>
          <a:p>
            <a:endParaRPr lang="en-IN" sz="1400" u="sng" dirty="0">
              <a:effectLst/>
              <a:latin typeface="Arial" panose="020B0604020202020204" pitchFamily="34" charset="0"/>
              <a:ea typeface="Calibri" panose="020F0502020204030204" pitchFamily="34" charset="0"/>
              <a:cs typeface="Arial" panose="020B0604020202020204" pitchFamily="34" charset="0"/>
            </a:endParaRPr>
          </a:p>
          <a:p>
            <a:pPr marL="285750" indent="-285750" algn="just">
              <a:buFont typeface="Arial" panose="020B0604020202020204" pitchFamily="34" charset="0"/>
              <a:buChar char="•"/>
            </a:pPr>
            <a:r>
              <a:rPr lang="en-IN" sz="1400"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Sanjay Khanvilkar is the first-generation entrepreneur; he was holding position of Chairman &amp; Managing Director of Sanjay Maintenance Services Private Limited, (SMS) for more than two decades, </a:t>
            </a:r>
          </a:p>
          <a:p>
            <a:pPr marL="285750" indent="-285750" algn="just">
              <a:buFont typeface="Arial" panose="020B0604020202020204" pitchFamily="34" charset="0"/>
              <a:buChar char="•"/>
            </a:pPr>
            <a:endParaRPr lang="en-IN" sz="1400" dirty="0">
              <a:solidFill>
                <a:schemeClr val="bg1">
                  <a:lumMod val="50000"/>
                </a:schemeClr>
              </a:solidFill>
              <a:latin typeface="Arial" panose="020B0604020202020204" pitchFamily="34" charset="0"/>
              <a:ea typeface="Calibri" panose="020F0502020204030204" pitchFamily="34" charset="0"/>
              <a:cs typeface="Arial" panose="020B0604020202020204" pitchFamily="34" charset="0"/>
            </a:endParaRPr>
          </a:p>
          <a:p>
            <a:pPr marL="285750" indent="-285750" algn="just">
              <a:buFont typeface="Arial" panose="020B0604020202020204" pitchFamily="34" charset="0"/>
              <a:buChar char="•"/>
            </a:pPr>
            <a:r>
              <a:rPr lang="en-IN" sz="1400"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SMS was the first Indian Company who has introduced concept of Integrated Facility Management in India. In the year 1968, SMS has started FM services in India. </a:t>
            </a:r>
          </a:p>
          <a:p>
            <a:pPr marL="285750" indent="-285750" algn="just">
              <a:buFont typeface="Arial" panose="020B0604020202020204" pitchFamily="34" charset="0"/>
              <a:buChar char="•"/>
            </a:pPr>
            <a:endParaRPr lang="en-IN" sz="1400" dirty="0">
              <a:solidFill>
                <a:schemeClr val="bg1">
                  <a:lumMod val="50000"/>
                </a:schemeClr>
              </a:solidFill>
              <a:latin typeface="Arial" panose="020B0604020202020204" pitchFamily="34" charset="0"/>
              <a:ea typeface="Calibri" panose="020F0502020204030204" pitchFamily="34" charset="0"/>
              <a:cs typeface="Arial" panose="020B0604020202020204" pitchFamily="34" charset="0"/>
            </a:endParaRPr>
          </a:p>
          <a:p>
            <a:pPr marL="285750" indent="-285750" algn="just">
              <a:buFont typeface="Arial" panose="020B0604020202020204" pitchFamily="34" charset="0"/>
              <a:buChar char="•"/>
            </a:pPr>
            <a:r>
              <a:rPr lang="en-IN" sz="1400"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In the year 2000 Sanjay has taken over position of CMD from his father. Under Sanjay’s leadership, SMS had spread wings across India with turn over of more than 2.8 Billion with team size of more than 15,000 trained employees. </a:t>
            </a:r>
          </a:p>
          <a:p>
            <a:pPr marL="285750" indent="-285750" algn="just">
              <a:buFont typeface="Arial" panose="020B0604020202020204" pitchFamily="34" charset="0"/>
              <a:buChar char="•"/>
            </a:pPr>
            <a:endParaRPr lang="en-IN" sz="1400" dirty="0">
              <a:solidFill>
                <a:schemeClr val="bg1">
                  <a:lumMod val="50000"/>
                </a:schemeClr>
              </a:solidFill>
              <a:latin typeface="Arial" panose="020B0604020202020204" pitchFamily="34" charset="0"/>
              <a:ea typeface="Calibri" panose="020F0502020204030204" pitchFamily="34" charset="0"/>
              <a:cs typeface="Arial" panose="020B0604020202020204" pitchFamily="34" charset="0"/>
            </a:endParaRPr>
          </a:p>
          <a:p>
            <a:pPr marL="285750" indent="-285750" algn="just">
              <a:buFont typeface="Arial" panose="020B0604020202020204" pitchFamily="34" charset="0"/>
              <a:buChar char="•"/>
            </a:pPr>
            <a:r>
              <a:rPr lang="en-IN" sz="1400"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Sanjay has created milestones in Industry by innovative business techniques, which helped clients in various ways like Financial savings, Optimum utilization of available resource.</a:t>
            </a:r>
          </a:p>
          <a:p>
            <a:pPr marL="285750" indent="-285750" algn="just">
              <a:buFont typeface="Arial" panose="020B0604020202020204" pitchFamily="34" charset="0"/>
              <a:buChar char="•"/>
            </a:pPr>
            <a:endParaRPr lang="en-IN" sz="1400" dirty="0">
              <a:solidFill>
                <a:schemeClr val="bg1">
                  <a:lumMod val="50000"/>
                </a:schemeClr>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IN" sz="1400" dirty="0">
                <a:solidFill>
                  <a:schemeClr val="bg1">
                    <a:lumMod val="50000"/>
                  </a:schemeClr>
                </a:solidFill>
                <a:latin typeface="Arial" panose="020B0604020202020204" pitchFamily="34" charset="0"/>
                <a:cs typeface="Arial" panose="020B0604020202020204" pitchFamily="34" charset="0"/>
              </a:rPr>
              <a:t>In 2017 Mr. Khanvilkar sold the brand SMS to one of the private equity and thereafter he had a non- compete clause of five years which got completed on 22</a:t>
            </a:r>
            <a:r>
              <a:rPr lang="en-IN" sz="1400" baseline="30000" dirty="0">
                <a:solidFill>
                  <a:schemeClr val="bg1">
                    <a:lumMod val="50000"/>
                  </a:schemeClr>
                </a:solidFill>
                <a:latin typeface="Arial" panose="020B0604020202020204" pitchFamily="34" charset="0"/>
                <a:cs typeface="Arial" panose="020B0604020202020204" pitchFamily="34" charset="0"/>
              </a:rPr>
              <a:t>nd</a:t>
            </a:r>
            <a:r>
              <a:rPr lang="en-IN" sz="1400" dirty="0">
                <a:solidFill>
                  <a:schemeClr val="bg1">
                    <a:lumMod val="50000"/>
                  </a:schemeClr>
                </a:solidFill>
                <a:latin typeface="Arial" panose="020B0604020202020204" pitchFamily="34" charset="0"/>
                <a:cs typeface="Arial" panose="020B0604020202020204" pitchFamily="34" charset="0"/>
              </a:rPr>
              <a:t> March 2022. Mr. Sanjay will shortly come on the board of I Smart Facitech Pvt Ltd (Formally known as “Comfort Facility Management Services Private Limited” and before that “Comfort Facility Management Services LLP”)</a:t>
            </a:r>
          </a:p>
        </p:txBody>
      </p:sp>
      <p:pic>
        <p:nvPicPr>
          <p:cNvPr id="24" name="Picture 23" descr="A person with a mustache and glasses&#10;&#10;Description automatically generated with medium confidence">
            <a:extLst>
              <a:ext uri="{FF2B5EF4-FFF2-40B4-BE49-F238E27FC236}">
                <a16:creationId xmlns:a16="http://schemas.microsoft.com/office/drawing/2014/main" id="{D3EA5F33-5DD5-4365-8E08-0BF57201A8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05799" y="1066800"/>
            <a:ext cx="1219200" cy="1647915"/>
          </a:xfrm>
          <a:prstGeom prst="rect">
            <a:avLst/>
          </a:prstGeom>
        </p:spPr>
      </p:pic>
      <p:sp>
        <p:nvSpPr>
          <p:cNvPr id="10" name="Text Box 1">
            <a:extLst>
              <a:ext uri="{FF2B5EF4-FFF2-40B4-BE49-F238E27FC236}">
                <a16:creationId xmlns:a16="http://schemas.microsoft.com/office/drawing/2014/main" id="{CC3A3F7C-BF6E-484F-6B42-0BA67141D5B1}"/>
              </a:ext>
            </a:extLst>
          </p:cNvPr>
          <p:cNvSpPr txBox="1"/>
          <p:nvPr/>
        </p:nvSpPr>
        <p:spPr>
          <a:xfrm>
            <a:off x="1846984" y="4829174"/>
            <a:ext cx="238125" cy="1876425"/>
          </a:xfrm>
          <a:prstGeom prst="rect">
            <a:avLst/>
          </a:prstGeom>
          <a:solidFill>
            <a:schemeClr val="lt1"/>
          </a:solidFill>
          <a:ln w="6350">
            <a:solidFill>
              <a:schemeClr val="bg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p:txBody>
      </p:sp>
      <p:pic>
        <p:nvPicPr>
          <p:cNvPr id="5" name="Picture 4">
            <a:extLst>
              <a:ext uri="{FF2B5EF4-FFF2-40B4-BE49-F238E27FC236}">
                <a16:creationId xmlns:a16="http://schemas.microsoft.com/office/drawing/2014/main" id="{35ADC42A-AD27-3644-060C-33F1A10C0E4C}"/>
              </a:ext>
            </a:extLst>
          </p:cNvPr>
          <p:cNvPicPr>
            <a:picLocks noChangeAspect="1"/>
          </p:cNvPicPr>
          <p:nvPr/>
        </p:nvPicPr>
        <p:blipFill rotWithShape="1">
          <a:blip r:embed="rId4">
            <a:extLst>
              <a:ext uri="{28A0092B-C50C-407E-A947-70E740481C1C}">
                <a14:useLocalDpi xmlns:a14="http://schemas.microsoft.com/office/drawing/2010/main" val="0"/>
              </a:ext>
            </a:extLst>
          </a:blip>
          <a:srcRect b="34317"/>
          <a:stretch/>
        </p:blipFill>
        <p:spPr bwMode="auto">
          <a:xfrm>
            <a:off x="6314" y="144177"/>
            <a:ext cx="2085109" cy="89148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29601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3" name="TextBox 2"/>
          <p:cNvSpPr txBox="1"/>
          <p:nvPr/>
        </p:nvSpPr>
        <p:spPr>
          <a:xfrm>
            <a:off x="2743200" y="325756"/>
            <a:ext cx="4419600" cy="405817"/>
          </a:xfrm>
          <a:prstGeom prst="rect">
            <a:avLst/>
          </a:prstGeom>
          <a:noFill/>
        </p:spPr>
        <p:txBody>
          <a:bodyPr wrap="square" rtlCol="0">
            <a:spAutoFit/>
          </a:bodyPr>
          <a:lstStyle/>
          <a:p>
            <a:r>
              <a:rPr lang="en-US" sz="2000" b="1" u="sng" dirty="0">
                <a:latin typeface="Arial" panose="020B0604020202020204" pitchFamily="34" charset="0"/>
                <a:cs typeface="Arial" panose="020B0604020202020204" pitchFamily="34" charset="0"/>
              </a:rPr>
              <a:t>ORGANIZATION BACKGROUND</a:t>
            </a:r>
          </a:p>
        </p:txBody>
      </p:sp>
      <p:sp>
        <p:nvSpPr>
          <p:cNvPr id="5" name="TextBox 4"/>
          <p:cNvSpPr txBox="1"/>
          <p:nvPr/>
        </p:nvSpPr>
        <p:spPr>
          <a:xfrm>
            <a:off x="2455231" y="1057329"/>
            <a:ext cx="6902824" cy="5109091"/>
          </a:xfrm>
          <a:prstGeom prst="rect">
            <a:avLst/>
          </a:prstGeom>
          <a:noFill/>
        </p:spPr>
        <p:txBody>
          <a:bodyPr wrap="square" rtlCol="0">
            <a:spAutoFit/>
          </a:bodyPr>
          <a:lstStyle/>
          <a:p>
            <a:pPr marL="285750" indent="-285750" algn="just">
              <a:buFont typeface="Arial" panose="020B0604020202020204" pitchFamily="34" charset="0"/>
              <a:buChar char="•"/>
            </a:pPr>
            <a:r>
              <a:rPr lang="en-US" sz="1700" dirty="0">
                <a:solidFill>
                  <a:schemeClr val="bg1">
                    <a:lumMod val="50000"/>
                  </a:schemeClr>
                </a:solidFill>
                <a:latin typeface="Arial" panose="020B0604020202020204" pitchFamily="34" charset="0"/>
                <a:cs typeface="Arial" panose="020B0604020202020204" pitchFamily="34" charset="0"/>
              </a:rPr>
              <a:t>I Smart Facitech Pvt Ltd, </a:t>
            </a:r>
            <a:r>
              <a:rPr lang="en-IN" sz="1800" dirty="0">
                <a:solidFill>
                  <a:schemeClr val="bg1">
                    <a:lumMod val="50000"/>
                  </a:schemeClr>
                </a:solidFill>
                <a:latin typeface="Arial" panose="020B0604020202020204" pitchFamily="34" charset="0"/>
                <a:cs typeface="Arial" panose="020B0604020202020204" pitchFamily="34" charset="0"/>
              </a:rPr>
              <a:t>Formally known as “Comfort Facility Management Services Private Limited” and before that “Comfort Facility Management Services LLP </a:t>
            </a:r>
            <a:r>
              <a:rPr lang="en-US" sz="1700" dirty="0">
                <a:solidFill>
                  <a:schemeClr val="bg1">
                    <a:lumMod val="50000"/>
                  </a:schemeClr>
                </a:solidFill>
                <a:latin typeface="Arial" panose="020B0604020202020204" pitchFamily="34" charset="0"/>
                <a:cs typeface="Arial" panose="020B0604020202020204" pitchFamily="34" charset="0"/>
              </a:rPr>
              <a:t>(CFMS)” – Established in year 2017.</a:t>
            </a:r>
          </a:p>
          <a:p>
            <a:pPr marL="285750" indent="-285750" algn="just">
              <a:buFont typeface="Arial" panose="020B0604020202020204" pitchFamily="34" charset="0"/>
              <a:buChar char="•"/>
            </a:pPr>
            <a:endParaRPr lang="en-US" sz="1700" dirty="0">
              <a:solidFill>
                <a:schemeClr val="bg1">
                  <a:lumMod val="50000"/>
                </a:schemeClr>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US" sz="1700" dirty="0">
                <a:solidFill>
                  <a:schemeClr val="bg1">
                    <a:lumMod val="50000"/>
                  </a:schemeClr>
                </a:solidFill>
                <a:latin typeface="Arial" panose="020B0604020202020204" pitchFamily="34" charset="0"/>
                <a:cs typeface="Arial" panose="020B0604020202020204" pitchFamily="34" charset="0"/>
              </a:rPr>
              <a:t>I Smart Facitech Pvt Ltd  provides   Integrated   Facility   Management Services and Manpower Outsourcing solutions to various industries – Right from Corporate industry to Manufacturing industry, Aviation Industry, Retail Industry, Warehousing industry, Health care, Residential societies and Villas.</a:t>
            </a:r>
          </a:p>
          <a:p>
            <a:pPr marL="285750" indent="-285750" algn="just">
              <a:buFont typeface="Arial" panose="020B0604020202020204" pitchFamily="34" charset="0"/>
              <a:buChar char="•"/>
            </a:pPr>
            <a:endParaRPr lang="en-US" sz="1700" dirty="0">
              <a:solidFill>
                <a:schemeClr val="bg1">
                  <a:lumMod val="50000"/>
                </a:schemeClr>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US" sz="1700" dirty="0">
                <a:solidFill>
                  <a:schemeClr val="bg1">
                    <a:lumMod val="50000"/>
                  </a:schemeClr>
                </a:solidFill>
                <a:latin typeface="Arial" panose="020B0604020202020204" pitchFamily="34" charset="0"/>
                <a:cs typeface="Arial" panose="020B0604020202020204" pitchFamily="34" charset="0"/>
              </a:rPr>
              <a:t>Our vast experience and expertise has enabled us to provide reliable and cost-effective solutions for every organization. </a:t>
            </a:r>
          </a:p>
          <a:p>
            <a:pPr marL="285750" indent="-285750" algn="just">
              <a:buFont typeface="Arial" panose="020B0604020202020204" pitchFamily="34" charset="0"/>
              <a:buChar char="•"/>
            </a:pPr>
            <a:endParaRPr lang="en-US" sz="1700" dirty="0">
              <a:solidFill>
                <a:schemeClr val="bg1">
                  <a:lumMod val="50000"/>
                </a:schemeClr>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US" sz="1700" dirty="0">
                <a:solidFill>
                  <a:schemeClr val="bg1">
                    <a:lumMod val="50000"/>
                  </a:schemeClr>
                </a:solidFill>
                <a:latin typeface="Arial" panose="020B0604020202020204" pitchFamily="34" charset="0"/>
                <a:cs typeface="Arial" panose="020B0604020202020204" pitchFamily="34" charset="0"/>
              </a:rPr>
              <a:t>We provide services to all business segments in India as well as in European regions. </a:t>
            </a:r>
          </a:p>
          <a:p>
            <a:pPr marL="285750" indent="-285750" algn="just">
              <a:buFont typeface="Arial" panose="020B0604020202020204" pitchFamily="34" charset="0"/>
              <a:buChar char="•"/>
            </a:pPr>
            <a:endParaRPr lang="en-US" sz="1700" dirty="0">
              <a:solidFill>
                <a:schemeClr val="bg1">
                  <a:lumMod val="50000"/>
                </a:schemeClr>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US" sz="1700" dirty="0">
                <a:solidFill>
                  <a:schemeClr val="bg1">
                    <a:lumMod val="50000"/>
                  </a:schemeClr>
                </a:solidFill>
                <a:latin typeface="Arial" panose="020B0604020202020204" pitchFamily="34" charset="0"/>
                <a:cs typeface="Arial" panose="020B0604020202020204" pitchFamily="34" charset="0"/>
              </a:rPr>
              <a:t>With our best services and customer satisfaction, our brand has become synonymous with trust and reliability. </a:t>
            </a:r>
          </a:p>
        </p:txBody>
      </p:sp>
      <p:sp>
        <p:nvSpPr>
          <p:cNvPr id="6" name="TextBox 5"/>
          <p:cNvSpPr txBox="1"/>
          <p:nvPr/>
        </p:nvSpPr>
        <p:spPr>
          <a:xfrm rot="16200000">
            <a:off x="-455710" y="4751484"/>
            <a:ext cx="3200399" cy="307777"/>
          </a:xfrm>
          <a:prstGeom prst="rect">
            <a:avLst/>
          </a:prstGeom>
          <a:noFill/>
        </p:spPr>
        <p:txBody>
          <a:bodyPr wrap="square" rtlCol="0">
            <a:spAutoFit/>
          </a:bodyPr>
          <a:lstStyle/>
          <a:p>
            <a:r>
              <a:rPr lang="en-US" sz="1400" b="1" dirty="0">
                <a:solidFill>
                  <a:schemeClr val="bg1">
                    <a:lumMod val="50000"/>
                  </a:schemeClr>
                </a:solidFill>
                <a:latin typeface="Futura Md BT" pitchFamily="34" charset="0"/>
              </a:rPr>
              <a:t>ORGANIZATION BACKGROUND</a:t>
            </a:r>
          </a:p>
        </p:txBody>
      </p:sp>
      <p:sp>
        <p:nvSpPr>
          <p:cNvPr id="9" name="Text Box 1">
            <a:extLst>
              <a:ext uri="{FF2B5EF4-FFF2-40B4-BE49-F238E27FC236}">
                <a16:creationId xmlns:a16="http://schemas.microsoft.com/office/drawing/2014/main" id="{A9108698-F0CE-13CB-DD21-7EBC2EF8AAF1}"/>
              </a:ext>
            </a:extLst>
          </p:cNvPr>
          <p:cNvSpPr txBox="1"/>
          <p:nvPr/>
        </p:nvSpPr>
        <p:spPr>
          <a:xfrm>
            <a:off x="1830477" y="4905373"/>
            <a:ext cx="238125" cy="1876425"/>
          </a:xfrm>
          <a:prstGeom prst="rect">
            <a:avLst/>
          </a:prstGeom>
          <a:solidFill>
            <a:schemeClr val="lt1"/>
          </a:solidFill>
          <a:ln w="6350">
            <a:solidFill>
              <a:schemeClr val="bg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p:txBody>
      </p:sp>
      <p:pic>
        <p:nvPicPr>
          <p:cNvPr id="7" name="Picture 6">
            <a:extLst>
              <a:ext uri="{FF2B5EF4-FFF2-40B4-BE49-F238E27FC236}">
                <a16:creationId xmlns:a16="http://schemas.microsoft.com/office/drawing/2014/main" id="{38AE5D1D-B0AF-9511-557F-89B71D76CD23}"/>
              </a:ext>
            </a:extLst>
          </p:cNvPr>
          <p:cNvPicPr>
            <a:picLocks noChangeAspect="1"/>
          </p:cNvPicPr>
          <p:nvPr/>
        </p:nvPicPr>
        <p:blipFill rotWithShape="1">
          <a:blip r:embed="rId3">
            <a:extLst>
              <a:ext uri="{28A0092B-C50C-407E-A947-70E740481C1C}">
                <a14:useLocalDpi xmlns:a14="http://schemas.microsoft.com/office/drawing/2010/main" val="0"/>
              </a:ext>
            </a:extLst>
          </a:blip>
          <a:srcRect b="34317"/>
          <a:stretch/>
        </p:blipFill>
        <p:spPr bwMode="auto">
          <a:xfrm>
            <a:off x="0" y="0"/>
            <a:ext cx="2085109" cy="89148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82545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3" name="TextBox 2"/>
          <p:cNvSpPr txBox="1"/>
          <p:nvPr/>
        </p:nvSpPr>
        <p:spPr>
          <a:xfrm rot="16200000">
            <a:off x="35121" y="4951511"/>
            <a:ext cx="2286000" cy="307777"/>
          </a:xfrm>
          <a:prstGeom prst="rect">
            <a:avLst/>
          </a:prstGeom>
          <a:noFill/>
        </p:spPr>
        <p:txBody>
          <a:bodyPr wrap="square" rtlCol="0">
            <a:spAutoFit/>
          </a:bodyPr>
          <a:lstStyle/>
          <a:p>
            <a:pPr algn="r"/>
            <a:r>
              <a:rPr lang="en-US" sz="1400" b="1" dirty="0">
                <a:solidFill>
                  <a:schemeClr val="bg1">
                    <a:lumMod val="50000"/>
                  </a:schemeClr>
                </a:solidFill>
                <a:latin typeface="Futura Md BT" pitchFamily="34" charset="0"/>
              </a:rPr>
              <a:t>EXECUTIVE SUMMARY</a:t>
            </a:r>
          </a:p>
        </p:txBody>
      </p:sp>
      <p:sp>
        <p:nvSpPr>
          <p:cNvPr id="17" name="TextBox 16">
            <a:extLst>
              <a:ext uri="{FF2B5EF4-FFF2-40B4-BE49-F238E27FC236}">
                <a16:creationId xmlns:a16="http://schemas.microsoft.com/office/drawing/2014/main" id="{BC21DEA5-E87D-4471-985B-C8A0CE7A2CA1}"/>
              </a:ext>
            </a:extLst>
          </p:cNvPr>
          <p:cNvSpPr txBox="1"/>
          <p:nvPr/>
        </p:nvSpPr>
        <p:spPr>
          <a:xfrm>
            <a:off x="2649070" y="285690"/>
            <a:ext cx="5656729" cy="400110"/>
          </a:xfrm>
          <a:prstGeom prst="rect">
            <a:avLst/>
          </a:prstGeom>
          <a:noFill/>
        </p:spPr>
        <p:txBody>
          <a:bodyPr wrap="square" rtlCol="0">
            <a:spAutoFit/>
          </a:bodyPr>
          <a:lstStyle/>
          <a:p>
            <a:r>
              <a:rPr lang="en-US" sz="2000" b="1" u="sng" dirty="0">
                <a:latin typeface="Arial" panose="020B0604020202020204" pitchFamily="34" charset="0"/>
                <a:cs typeface="Arial" panose="020B0604020202020204" pitchFamily="34" charset="0"/>
              </a:rPr>
              <a:t>CORE TEAM:</a:t>
            </a:r>
          </a:p>
        </p:txBody>
      </p:sp>
      <p:sp>
        <p:nvSpPr>
          <p:cNvPr id="20" name="TextBox 19">
            <a:extLst>
              <a:ext uri="{FF2B5EF4-FFF2-40B4-BE49-F238E27FC236}">
                <a16:creationId xmlns:a16="http://schemas.microsoft.com/office/drawing/2014/main" id="{866C1714-D2B4-4429-84C0-0361AF8C8A24}"/>
              </a:ext>
            </a:extLst>
          </p:cNvPr>
          <p:cNvSpPr txBox="1"/>
          <p:nvPr/>
        </p:nvSpPr>
        <p:spPr>
          <a:xfrm>
            <a:off x="2362200" y="762000"/>
            <a:ext cx="5656729" cy="2595582"/>
          </a:xfrm>
          <a:prstGeom prst="rect">
            <a:avLst/>
          </a:prstGeom>
          <a:noFill/>
        </p:spPr>
        <p:txBody>
          <a:bodyPr wrap="square" rtlCol="0">
            <a:spAutoFit/>
          </a:bodyPr>
          <a:lstStyle/>
          <a:p>
            <a:pPr algn="just"/>
            <a:r>
              <a:rPr lang="en-IN" b="1" u="sng" dirty="0">
                <a:effectLst/>
                <a:latin typeface="Arial" panose="020B0604020202020204" pitchFamily="34" charset="0"/>
                <a:ea typeface="Calibri" panose="020F0502020204030204" pitchFamily="34" charset="0"/>
                <a:cs typeface="Arial" panose="020B0604020202020204" pitchFamily="34" charset="0"/>
              </a:rPr>
              <a:t>Vinayak Bhise</a:t>
            </a:r>
          </a:p>
          <a:p>
            <a:pPr algn="just"/>
            <a:endParaRPr lang="en-IN" sz="1600" b="1" u="sng" dirty="0">
              <a:effectLst/>
              <a:latin typeface="Arial" panose="020B0604020202020204" pitchFamily="34" charset="0"/>
              <a:ea typeface="Calibri" panose="020F0502020204030204" pitchFamily="34" charset="0"/>
              <a:cs typeface="Arial" panose="020B0604020202020204" pitchFamily="34" charset="0"/>
            </a:endParaRPr>
          </a:p>
          <a:p>
            <a:pPr marL="285750" marR="0" indent="-285750" algn="just">
              <a:spcBef>
                <a:spcPts val="0"/>
              </a:spcBef>
              <a:spcAft>
                <a:spcPts val="1000"/>
              </a:spcAft>
              <a:buFont typeface="Arial" panose="020B0604020202020204" pitchFamily="34" charset="0"/>
              <a:buChar char="•"/>
            </a:pPr>
            <a:r>
              <a:rPr lang="en-IN" sz="1600"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Vinayak’s competencies lies in aligning business strategies with organisational goals &amp; </a:t>
            </a:r>
            <a:r>
              <a:rPr lang="en-IN" sz="1600" dirty="0">
                <a:solidFill>
                  <a:schemeClr val="bg1">
                    <a:lumMod val="50000"/>
                  </a:schemeClr>
                </a:solidFill>
                <a:latin typeface="Arial" panose="020B0604020202020204" pitchFamily="34" charset="0"/>
                <a:cs typeface="Arial" panose="020B0604020202020204" pitchFamily="34" charset="0"/>
              </a:rPr>
              <a:t>value system. </a:t>
            </a:r>
          </a:p>
          <a:p>
            <a:pPr marL="285750" marR="0" indent="-285750" algn="just">
              <a:spcBef>
                <a:spcPts val="0"/>
              </a:spcBef>
              <a:spcAft>
                <a:spcPts val="1000"/>
              </a:spcAft>
              <a:buFont typeface="Arial" panose="020B0604020202020204" pitchFamily="34" charset="0"/>
              <a:buChar char="•"/>
            </a:pPr>
            <a:r>
              <a:rPr lang="en-IN" sz="1600" dirty="0">
                <a:solidFill>
                  <a:schemeClr val="bg1">
                    <a:lumMod val="50000"/>
                  </a:schemeClr>
                </a:solidFill>
                <a:latin typeface="Arial" panose="020B0604020202020204" pitchFamily="34" charset="0"/>
                <a:cs typeface="Arial" panose="020B0604020202020204" pitchFamily="34" charset="0"/>
              </a:rPr>
              <a:t>Vinayak is blend of converting strategy into execution as well he is strong believer of technology implementer in business operations. </a:t>
            </a:r>
          </a:p>
          <a:p>
            <a:pPr marL="285750" marR="0" indent="-285750" algn="just">
              <a:spcBef>
                <a:spcPts val="0"/>
              </a:spcBef>
              <a:spcAft>
                <a:spcPts val="1000"/>
              </a:spcAft>
              <a:buFont typeface="Arial" panose="020B0604020202020204" pitchFamily="34" charset="0"/>
              <a:buChar char="•"/>
            </a:pPr>
            <a:r>
              <a:rPr lang="en-IN" sz="1600" dirty="0">
                <a:solidFill>
                  <a:schemeClr val="bg1">
                    <a:lumMod val="50000"/>
                  </a:schemeClr>
                </a:solidFill>
                <a:latin typeface="Arial" panose="020B0604020202020204" pitchFamily="34" charset="0"/>
                <a:cs typeface="Arial" panose="020B0604020202020204" pitchFamily="34" charset="0"/>
              </a:rPr>
              <a:t>He is heading the Finance and new Innovations in the Company.</a:t>
            </a:r>
            <a:endParaRPr lang="en-IN" sz="16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10" name="TextBox 9">
            <a:extLst>
              <a:ext uri="{FF2B5EF4-FFF2-40B4-BE49-F238E27FC236}">
                <a16:creationId xmlns:a16="http://schemas.microsoft.com/office/drawing/2014/main" id="{45BC91EF-3D7F-467D-A472-EC5FF12EB69C}"/>
              </a:ext>
            </a:extLst>
          </p:cNvPr>
          <p:cNvSpPr txBox="1"/>
          <p:nvPr/>
        </p:nvSpPr>
        <p:spPr>
          <a:xfrm>
            <a:off x="3726034" y="3753155"/>
            <a:ext cx="5798965" cy="2103140"/>
          </a:xfrm>
          <a:prstGeom prst="rect">
            <a:avLst/>
          </a:prstGeom>
          <a:noFill/>
        </p:spPr>
        <p:txBody>
          <a:bodyPr wrap="square" rtlCol="0">
            <a:spAutoFit/>
          </a:bodyPr>
          <a:lstStyle/>
          <a:p>
            <a:pPr algn="just">
              <a:spcAft>
                <a:spcPts val="1000"/>
              </a:spcAft>
            </a:pPr>
            <a:r>
              <a:rPr lang="en-US" b="1" u="sng" dirty="0">
                <a:latin typeface="Arial" panose="020B0604020202020204" pitchFamily="34" charset="0"/>
                <a:cs typeface="Arial" panose="020B0604020202020204" pitchFamily="34" charset="0"/>
              </a:rPr>
              <a:t>Manoj Kambli</a:t>
            </a:r>
          </a:p>
          <a:p>
            <a:pPr marL="285750" indent="-285750" algn="just">
              <a:spcAft>
                <a:spcPts val="1000"/>
              </a:spcAft>
              <a:buFont typeface="Arial" panose="020B0604020202020204" pitchFamily="34" charset="0"/>
              <a:buChar char="•"/>
            </a:pPr>
            <a:r>
              <a:rPr lang="en-US" sz="1600" dirty="0">
                <a:solidFill>
                  <a:schemeClr val="bg1">
                    <a:lumMod val="50000"/>
                  </a:schemeClr>
                </a:solidFill>
                <a:latin typeface="Arial" panose="020B0604020202020204" pitchFamily="34" charset="0"/>
                <a:cs typeface="Arial" panose="020B0604020202020204" pitchFamily="34" charset="0"/>
              </a:rPr>
              <a:t>Manoj is an Associate Director of I Smart </a:t>
            </a:r>
            <a:r>
              <a:rPr lang="en-US" sz="1600">
                <a:solidFill>
                  <a:schemeClr val="bg1">
                    <a:lumMod val="50000"/>
                  </a:schemeClr>
                </a:solidFill>
                <a:latin typeface="Arial" panose="020B0604020202020204" pitchFamily="34" charset="0"/>
                <a:cs typeface="Arial" panose="020B0604020202020204" pitchFamily="34" charset="0"/>
              </a:rPr>
              <a:t>Facitech Pvt Ltd, </a:t>
            </a:r>
            <a:r>
              <a:rPr lang="en-US" sz="1600" dirty="0">
                <a:solidFill>
                  <a:schemeClr val="bg1">
                    <a:lumMod val="50000"/>
                  </a:schemeClr>
                </a:solidFill>
                <a:latin typeface="Arial" panose="020B0604020202020204" pitchFamily="34" charset="0"/>
                <a:cs typeface="Arial" panose="020B0604020202020204" pitchFamily="34" charset="0"/>
              </a:rPr>
              <a:t>he carries more than 18  years of hard-core  experience  in  Manpower  Outsourcing,  Integrated Facility Management  Services,  Liasoning  &amp;  Compliance  Management.  </a:t>
            </a:r>
          </a:p>
          <a:p>
            <a:pPr marL="285750" indent="-285750" algn="just">
              <a:spcAft>
                <a:spcPts val="1000"/>
              </a:spcAft>
              <a:buFont typeface="Arial" panose="020B0604020202020204" pitchFamily="34" charset="0"/>
              <a:buChar char="•"/>
            </a:pPr>
            <a:r>
              <a:rPr lang="en-US" sz="1600" dirty="0">
                <a:solidFill>
                  <a:schemeClr val="bg1">
                    <a:lumMod val="50000"/>
                  </a:schemeClr>
                </a:solidFill>
                <a:latin typeface="Arial" panose="020B0604020202020204" pitchFamily="34" charset="0"/>
                <a:cs typeface="Arial" panose="020B0604020202020204" pitchFamily="34" charset="0"/>
              </a:rPr>
              <a:t>His  last assignment with SMS was in the capacity of  General Manager HR &amp; IR.</a:t>
            </a:r>
          </a:p>
        </p:txBody>
      </p:sp>
      <p:pic>
        <p:nvPicPr>
          <p:cNvPr id="13" name="Picture 12">
            <a:extLst>
              <a:ext uri="{FF2B5EF4-FFF2-40B4-BE49-F238E27FC236}">
                <a16:creationId xmlns:a16="http://schemas.microsoft.com/office/drawing/2014/main" id="{806B15C5-08DD-4B81-AF36-C9C0CDF41B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1" y="3864627"/>
            <a:ext cx="1440034" cy="1945257"/>
          </a:xfrm>
          <a:prstGeom prst="rect">
            <a:avLst/>
          </a:prstGeom>
        </p:spPr>
      </p:pic>
      <p:pic>
        <p:nvPicPr>
          <p:cNvPr id="22" name="Picture 21" descr="A person in a suit&#10;&#10;Description automatically generated with medium confidence">
            <a:extLst>
              <a:ext uri="{FF2B5EF4-FFF2-40B4-BE49-F238E27FC236}">
                <a16:creationId xmlns:a16="http://schemas.microsoft.com/office/drawing/2014/main" id="{3760BC1E-7FDE-43AF-8BCD-986B011127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15910" y="1295400"/>
            <a:ext cx="1395235" cy="1809446"/>
          </a:xfrm>
          <a:prstGeom prst="rect">
            <a:avLst/>
          </a:prstGeom>
        </p:spPr>
      </p:pic>
      <p:sp>
        <p:nvSpPr>
          <p:cNvPr id="14" name="Text Box 1">
            <a:extLst>
              <a:ext uri="{FF2B5EF4-FFF2-40B4-BE49-F238E27FC236}">
                <a16:creationId xmlns:a16="http://schemas.microsoft.com/office/drawing/2014/main" id="{61862CFB-F58A-7D00-5A8F-A24D116A41A1}"/>
              </a:ext>
            </a:extLst>
          </p:cNvPr>
          <p:cNvSpPr txBox="1"/>
          <p:nvPr/>
        </p:nvSpPr>
        <p:spPr>
          <a:xfrm>
            <a:off x="1895475" y="4804725"/>
            <a:ext cx="238125" cy="1876425"/>
          </a:xfrm>
          <a:prstGeom prst="rect">
            <a:avLst/>
          </a:prstGeom>
          <a:solidFill>
            <a:schemeClr val="lt1"/>
          </a:solidFill>
          <a:ln w="6350">
            <a:solidFill>
              <a:schemeClr val="bg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p:txBody>
      </p:sp>
      <p:pic>
        <p:nvPicPr>
          <p:cNvPr id="6" name="Picture 5">
            <a:extLst>
              <a:ext uri="{FF2B5EF4-FFF2-40B4-BE49-F238E27FC236}">
                <a16:creationId xmlns:a16="http://schemas.microsoft.com/office/drawing/2014/main" id="{BF8A9B0A-0123-0380-7F46-D8DC5B521895}"/>
              </a:ext>
            </a:extLst>
          </p:cNvPr>
          <p:cNvPicPr>
            <a:picLocks noChangeAspect="1"/>
          </p:cNvPicPr>
          <p:nvPr/>
        </p:nvPicPr>
        <p:blipFill rotWithShape="1">
          <a:blip r:embed="rId5">
            <a:extLst>
              <a:ext uri="{28A0092B-C50C-407E-A947-70E740481C1C}">
                <a14:useLocalDpi xmlns:a14="http://schemas.microsoft.com/office/drawing/2010/main" val="0"/>
              </a:ext>
            </a:extLst>
          </a:blip>
          <a:srcRect b="34317"/>
          <a:stretch/>
        </p:blipFill>
        <p:spPr bwMode="auto">
          <a:xfrm>
            <a:off x="0" y="0"/>
            <a:ext cx="2085109" cy="89148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39120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4D47543-A9E8-4EE0-8219-477F500233A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585" y="0"/>
            <a:ext cx="9906000" cy="6858000"/>
          </a:xfrm>
          <a:prstGeom prst="rect">
            <a:avLst/>
          </a:prstGeom>
        </p:spPr>
      </p:pic>
      <p:sp>
        <p:nvSpPr>
          <p:cNvPr id="4" name="TextBox 3">
            <a:extLst>
              <a:ext uri="{FF2B5EF4-FFF2-40B4-BE49-F238E27FC236}">
                <a16:creationId xmlns:a16="http://schemas.microsoft.com/office/drawing/2014/main" id="{79CCE024-A7DB-4BCE-8DA5-FABDEA5CD6D4}"/>
              </a:ext>
            </a:extLst>
          </p:cNvPr>
          <p:cNvSpPr txBox="1"/>
          <p:nvPr/>
        </p:nvSpPr>
        <p:spPr>
          <a:xfrm>
            <a:off x="2612572" y="285690"/>
            <a:ext cx="5388428" cy="400110"/>
          </a:xfrm>
          <a:prstGeom prst="rect">
            <a:avLst/>
          </a:prstGeom>
          <a:noFill/>
        </p:spPr>
        <p:txBody>
          <a:bodyPr wrap="square" rtlCol="0">
            <a:spAutoFit/>
          </a:bodyPr>
          <a:lstStyle/>
          <a:p>
            <a:r>
              <a:rPr lang="en-US" sz="2000" b="1" u="sng" dirty="0">
                <a:latin typeface="Arial" panose="020B0604020202020204" pitchFamily="34" charset="0"/>
                <a:cs typeface="Arial" panose="020B0604020202020204" pitchFamily="34" charset="0"/>
              </a:rPr>
              <a:t>ORGANISATIONAL STRENGHTS</a:t>
            </a:r>
          </a:p>
        </p:txBody>
      </p:sp>
      <p:graphicFrame>
        <p:nvGraphicFramePr>
          <p:cNvPr id="9" name="Diagram 8">
            <a:extLst>
              <a:ext uri="{FF2B5EF4-FFF2-40B4-BE49-F238E27FC236}">
                <a16:creationId xmlns:a16="http://schemas.microsoft.com/office/drawing/2014/main" id="{37380C87-40E2-4001-934C-C8D81F20A135}"/>
              </a:ext>
            </a:extLst>
          </p:cNvPr>
          <p:cNvGraphicFramePr/>
          <p:nvPr/>
        </p:nvGraphicFramePr>
        <p:xfrm>
          <a:off x="2209799" y="1219202"/>
          <a:ext cx="3820887" cy="22097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 9">
            <a:extLst>
              <a:ext uri="{FF2B5EF4-FFF2-40B4-BE49-F238E27FC236}">
                <a16:creationId xmlns:a16="http://schemas.microsoft.com/office/drawing/2014/main" id="{161324F5-FB92-4B5C-8E04-B2AA1D446A45}"/>
              </a:ext>
            </a:extLst>
          </p:cNvPr>
          <p:cNvGraphicFramePr/>
          <p:nvPr/>
        </p:nvGraphicFramePr>
        <p:xfrm>
          <a:off x="6030686" y="1219202"/>
          <a:ext cx="3780064" cy="220979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2" name="Group 1">
            <a:extLst>
              <a:ext uri="{FF2B5EF4-FFF2-40B4-BE49-F238E27FC236}">
                <a16:creationId xmlns:a16="http://schemas.microsoft.com/office/drawing/2014/main" id="{78C36C9D-2E9E-4219-A008-B5CBE499E6FA}"/>
              </a:ext>
            </a:extLst>
          </p:cNvPr>
          <p:cNvGrpSpPr/>
          <p:nvPr/>
        </p:nvGrpSpPr>
        <p:grpSpPr>
          <a:xfrm>
            <a:off x="3525611" y="3740726"/>
            <a:ext cx="5010150" cy="2264225"/>
            <a:chOff x="4800600" y="3668488"/>
            <a:chExt cx="5010150" cy="2264225"/>
          </a:xfrm>
        </p:grpSpPr>
        <p:graphicFrame>
          <p:nvGraphicFramePr>
            <p:cNvPr id="15" name="Diagram 14">
              <a:extLst>
                <a:ext uri="{FF2B5EF4-FFF2-40B4-BE49-F238E27FC236}">
                  <a16:creationId xmlns:a16="http://schemas.microsoft.com/office/drawing/2014/main" id="{38A84B72-3292-41A9-BC0E-61E74DC40C0D}"/>
                </a:ext>
              </a:extLst>
            </p:cNvPr>
            <p:cNvGraphicFramePr/>
            <p:nvPr/>
          </p:nvGraphicFramePr>
          <p:xfrm>
            <a:off x="4800600" y="3668488"/>
            <a:ext cx="1328057" cy="2264225"/>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9" name="Diagram 18">
              <a:extLst>
                <a:ext uri="{FF2B5EF4-FFF2-40B4-BE49-F238E27FC236}">
                  <a16:creationId xmlns:a16="http://schemas.microsoft.com/office/drawing/2014/main" id="{51E55E7C-AD2E-4088-BCB3-D4385D16803F}"/>
                </a:ext>
              </a:extLst>
            </p:cNvPr>
            <p:cNvGraphicFramePr/>
            <p:nvPr/>
          </p:nvGraphicFramePr>
          <p:xfrm>
            <a:off x="6128657" y="3668488"/>
            <a:ext cx="3682093" cy="2264225"/>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pSp>
      <p:sp>
        <p:nvSpPr>
          <p:cNvPr id="8" name="TextBox 7">
            <a:extLst>
              <a:ext uri="{FF2B5EF4-FFF2-40B4-BE49-F238E27FC236}">
                <a16:creationId xmlns:a16="http://schemas.microsoft.com/office/drawing/2014/main" id="{F9C114B2-5E9E-4E0C-B763-A3ED91B97F33}"/>
              </a:ext>
            </a:extLst>
          </p:cNvPr>
          <p:cNvSpPr txBox="1"/>
          <p:nvPr/>
        </p:nvSpPr>
        <p:spPr>
          <a:xfrm rot="16200000">
            <a:off x="-417611" y="4837212"/>
            <a:ext cx="3124200" cy="307777"/>
          </a:xfrm>
          <a:prstGeom prst="rect">
            <a:avLst/>
          </a:prstGeom>
          <a:noFill/>
        </p:spPr>
        <p:txBody>
          <a:bodyPr wrap="square" rtlCol="0">
            <a:spAutoFit/>
          </a:bodyPr>
          <a:lstStyle/>
          <a:p>
            <a:r>
              <a:rPr lang="en-US" sz="1400" b="1" dirty="0">
                <a:solidFill>
                  <a:schemeClr val="bg1">
                    <a:lumMod val="50000"/>
                  </a:schemeClr>
                </a:solidFill>
                <a:latin typeface="Futura Md BT" pitchFamily="34" charset="0"/>
              </a:rPr>
              <a:t>  ORGANISATIONAL STRENGHTS</a:t>
            </a:r>
          </a:p>
        </p:txBody>
      </p:sp>
      <p:sp>
        <p:nvSpPr>
          <p:cNvPr id="13" name="Text Box 1">
            <a:extLst>
              <a:ext uri="{FF2B5EF4-FFF2-40B4-BE49-F238E27FC236}">
                <a16:creationId xmlns:a16="http://schemas.microsoft.com/office/drawing/2014/main" id="{95E14006-24A1-5EA4-01CE-37627C0F3EF9}"/>
              </a:ext>
            </a:extLst>
          </p:cNvPr>
          <p:cNvSpPr txBox="1"/>
          <p:nvPr/>
        </p:nvSpPr>
        <p:spPr>
          <a:xfrm>
            <a:off x="1848715" y="4724400"/>
            <a:ext cx="238125" cy="1876425"/>
          </a:xfrm>
          <a:prstGeom prst="rect">
            <a:avLst/>
          </a:prstGeom>
          <a:solidFill>
            <a:schemeClr val="lt1"/>
          </a:solidFill>
          <a:ln w="6350">
            <a:solidFill>
              <a:schemeClr val="bg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p:txBody>
      </p:sp>
      <p:pic>
        <p:nvPicPr>
          <p:cNvPr id="6" name="Picture 5">
            <a:extLst>
              <a:ext uri="{FF2B5EF4-FFF2-40B4-BE49-F238E27FC236}">
                <a16:creationId xmlns:a16="http://schemas.microsoft.com/office/drawing/2014/main" id="{39C17ECE-4EC5-D645-684B-45437F11758F}"/>
              </a:ext>
            </a:extLst>
          </p:cNvPr>
          <p:cNvPicPr>
            <a:picLocks noChangeAspect="1"/>
          </p:cNvPicPr>
          <p:nvPr/>
        </p:nvPicPr>
        <p:blipFill rotWithShape="1">
          <a:blip r:embed="rId23">
            <a:extLst>
              <a:ext uri="{28A0092B-C50C-407E-A947-70E740481C1C}">
                <a14:useLocalDpi xmlns:a14="http://schemas.microsoft.com/office/drawing/2010/main" val="0"/>
              </a:ext>
            </a:extLst>
          </a:blip>
          <a:srcRect b="34317"/>
          <a:stretch/>
        </p:blipFill>
        <p:spPr bwMode="auto">
          <a:xfrm>
            <a:off x="-27709" y="0"/>
            <a:ext cx="2085109" cy="89148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926004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4D47543-A9E8-4EE0-8219-477F500233A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8" name="TextBox 7">
            <a:extLst>
              <a:ext uri="{FF2B5EF4-FFF2-40B4-BE49-F238E27FC236}">
                <a16:creationId xmlns:a16="http://schemas.microsoft.com/office/drawing/2014/main" id="{F9C114B2-5E9E-4E0C-B763-A3ED91B97F33}"/>
              </a:ext>
            </a:extLst>
          </p:cNvPr>
          <p:cNvSpPr txBox="1"/>
          <p:nvPr/>
        </p:nvSpPr>
        <p:spPr>
          <a:xfrm rot="16200000">
            <a:off x="76202" y="4648199"/>
            <a:ext cx="2133600" cy="304801"/>
          </a:xfrm>
          <a:prstGeom prst="rect">
            <a:avLst/>
          </a:prstGeom>
          <a:noFill/>
        </p:spPr>
        <p:txBody>
          <a:bodyPr wrap="square" rtlCol="0">
            <a:spAutoFit/>
          </a:bodyPr>
          <a:lstStyle/>
          <a:p>
            <a:r>
              <a:rPr lang="en-US" sz="1400" b="1" dirty="0">
                <a:solidFill>
                  <a:schemeClr val="bg1">
                    <a:lumMod val="50000"/>
                  </a:schemeClr>
                </a:solidFill>
                <a:latin typeface="Futura Md BT" pitchFamily="34" charset="0"/>
              </a:rPr>
              <a:t>  Our Esteemed Clients</a:t>
            </a:r>
          </a:p>
        </p:txBody>
      </p:sp>
      <p:sp>
        <p:nvSpPr>
          <p:cNvPr id="13" name="Text Box 1">
            <a:extLst>
              <a:ext uri="{FF2B5EF4-FFF2-40B4-BE49-F238E27FC236}">
                <a16:creationId xmlns:a16="http://schemas.microsoft.com/office/drawing/2014/main" id="{95E14006-24A1-5EA4-01CE-37627C0F3EF9}"/>
              </a:ext>
            </a:extLst>
          </p:cNvPr>
          <p:cNvSpPr txBox="1"/>
          <p:nvPr/>
        </p:nvSpPr>
        <p:spPr>
          <a:xfrm>
            <a:off x="1848715" y="4724400"/>
            <a:ext cx="238125" cy="1876425"/>
          </a:xfrm>
          <a:prstGeom prst="rect">
            <a:avLst/>
          </a:prstGeom>
          <a:solidFill>
            <a:schemeClr val="lt1"/>
          </a:solidFill>
          <a:ln w="6350">
            <a:solidFill>
              <a:schemeClr val="bg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p:txBody>
      </p:sp>
      <p:pic>
        <p:nvPicPr>
          <p:cNvPr id="6" name="Picture 5">
            <a:extLst>
              <a:ext uri="{FF2B5EF4-FFF2-40B4-BE49-F238E27FC236}">
                <a16:creationId xmlns:a16="http://schemas.microsoft.com/office/drawing/2014/main" id="{60832BB3-1E90-5062-ACE0-DF116B2E56A5}"/>
              </a:ext>
            </a:extLst>
          </p:cNvPr>
          <p:cNvPicPr>
            <a:picLocks noChangeAspect="1"/>
          </p:cNvPicPr>
          <p:nvPr/>
        </p:nvPicPr>
        <p:blipFill>
          <a:blip r:embed="rId3"/>
          <a:stretch>
            <a:fillRect/>
          </a:stretch>
        </p:blipFill>
        <p:spPr>
          <a:xfrm>
            <a:off x="2209800" y="0"/>
            <a:ext cx="7696200" cy="6837680"/>
          </a:xfrm>
          <a:prstGeom prst="rect">
            <a:avLst/>
          </a:prstGeom>
        </p:spPr>
      </p:pic>
      <p:pic>
        <p:nvPicPr>
          <p:cNvPr id="4" name="Picture 3">
            <a:extLst>
              <a:ext uri="{FF2B5EF4-FFF2-40B4-BE49-F238E27FC236}">
                <a16:creationId xmlns:a16="http://schemas.microsoft.com/office/drawing/2014/main" id="{A2E2D757-431D-C225-AB51-9D12FC63FEF5}"/>
              </a:ext>
            </a:extLst>
          </p:cNvPr>
          <p:cNvPicPr>
            <a:picLocks noChangeAspect="1"/>
          </p:cNvPicPr>
          <p:nvPr/>
        </p:nvPicPr>
        <p:blipFill rotWithShape="1">
          <a:blip r:embed="rId4">
            <a:extLst>
              <a:ext uri="{28A0092B-C50C-407E-A947-70E740481C1C}">
                <a14:useLocalDpi xmlns:a14="http://schemas.microsoft.com/office/drawing/2010/main" val="0"/>
              </a:ext>
            </a:extLst>
          </a:blip>
          <a:srcRect b="34317"/>
          <a:stretch/>
        </p:blipFill>
        <p:spPr bwMode="auto">
          <a:xfrm>
            <a:off x="0" y="0"/>
            <a:ext cx="2085109" cy="89148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5018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6200"/>
            <a:ext cx="9906000" cy="7239000"/>
          </a:xfrm>
          <a:prstGeom prst="rect">
            <a:avLst/>
          </a:prstGeom>
        </p:spPr>
      </p:pic>
      <p:sp>
        <p:nvSpPr>
          <p:cNvPr id="3" name="TextBox 2"/>
          <p:cNvSpPr txBox="1"/>
          <p:nvPr/>
        </p:nvSpPr>
        <p:spPr>
          <a:xfrm rot="16200000">
            <a:off x="-2979" y="5065811"/>
            <a:ext cx="2362200" cy="307777"/>
          </a:xfrm>
          <a:prstGeom prst="rect">
            <a:avLst/>
          </a:prstGeom>
          <a:noFill/>
        </p:spPr>
        <p:txBody>
          <a:bodyPr wrap="square" rtlCol="0">
            <a:spAutoFit/>
          </a:bodyPr>
          <a:lstStyle/>
          <a:p>
            <a:pPr algn="r"/>
            <a:r>
              <a:rPr lang="en-US" sz="1400" b="1" dirty="0">
                <a:solidFill>
                  <a:schemeClr val="bg1">
                    <a:lumMod val="50000"/>
                  </a:schemeClr>
                </a:solidFill>
                <a:latin typeface="Futura Md BT" pitchFamily="34" charset="0"/>
              </a:rPr>
              <a:t>SERVICE BOUQUET</a:t>
            </a:r>
          </a:p>
        </p:txBody>
      </p:sp>
      <p:sp>
        <p:nvSpPr>
          <p:cNvPr id="7" name="TextBox 6"/>
          <p:cNvSpPr txBox="1"/>
          <p:nvPr/>
        </p:nvSpPr>
        <p:spPr>
          <a:xfrm>
            <a:off x="5926675" y="2209800"/>
            <a:ext cx="3369725" cy="553998"/>
          </a:xfrm>
          <a:prstGeom prst="rect">
            <a:avLst/>
          </a:prstGeom>
          <a:noFill/>
        </p:spPr>
        <p:txBody>
          <a:bodyPr wrap="square" rtlCol="0">
            <a:spAutoFit/>
          </a:bodyPr>
          <a:lstStyle/>
          <a:p>
            <a:r>
              <a:rPr lang="en-US" sz="1500" b="1" dirty="0">
                <a:latin typeface="Arial" panose="020B0604020202020204" pitchFamily="34" charset="0"/>
                <a:cs typeface="Arial" panose="020B0604020202020204" pitchFamily="34" charset="0"/>
              </a:rPr>
              <a:t>ELECTROMECHANICAL &amp; MAINTENANCE SERVICES</a:t>
            </a:r>
          </a:p>
        </p:txBody>
      </p:sp>
      <p:sp>
        <p:nvSpPr>
          <p:cNvPr id="9" name="TextBox 8"/>
          <p:cNvSpPr txBox="1"/>
          <p:nvPr/>
        </p:nvSpPr>
        <p:spPr>
          <a:xfrm>
            <a:off x="5901355" y="2691348"/>
            <a:ext cx="3776045" cy="3647152"/>
          </a:xfrm>
          <a:prstGeom prst="rect">
            <a:avLst/>
          </a:prstGeom>
          <a:noFill/>
        </p:spPr>
        <p:txBody>
          <a:bodyPr wrap="square" rtlCol="0">
            <a:spAutoFit/>
          </a:bodyPr>
          <a:lstStyle/>
          <a:p>
            <a:pPr marL="171450" indent="-17145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Chillers &amp; Common area AHU Maintenance</a:t>
            </a:r>
          </a:p>
          <a:p>
            <a:pPr marL="171450" indent="-17145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Mechanical ventilation System</a:t>
            </a:r>
          </a:p>
          <a:p>
            <a:pPr marL="171450" indent="-17145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Fire Alarm &amp; Fire Fighting System</a:t>
            </a:r>
          </a:p>
          <a:p>
            <a:pPr marL="171450" indent="-17145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New Elevator &amp; Maintenance Services</a:t>
            </a:r>
          </a:p>
          <a:p>
            <a:pPr marL="171450" indent="-17145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Stacker &amp; Puzzle Parking Solutions</a:t>
            </a:r>
          </a:p>
          <a:p>
            <a:pPr marL="171450" indent="-17145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Asset tagging</a:t>
            </a:r>
          </a:p>
          <a:p>
            <a:pPr marL="171450" indent="-17145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Fit out Management</a:t>
            </a:r>
          </a:p>
          <a:p>
            <a:pPr marL="171450" indent="-17145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Coordination for Annual Maintenance Contract</a:t>
            </a:r>
          </a:p>
          <a:p>
            <a:pPr marL="171450" indent="-17145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Procurement of Spares &amp; Consumables</a:t>
            </a:r>
          </a:p>
          <a:p>
            <a:pPr marL="171450" indent="-17145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Repair &amp; Maintenance Services</a:t>
            </a:r>
          </a:p>
          <a:p>
            <a:pPr marL="171450" indent="-17145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Electrical Plumbing &amp; Carpentry Services</a:t>
            </a:r>
          </a:p>
          <a:p>
            <a:pPr marL="171450" indent="-17145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CCTV Operations &amp; Maintenances</a:t>
            </a:r>
          </a:p>
          <a:p>
            <a:pPr marL="171450" indent="-17145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Automated BMS Operations</a:t>
            </a:r>
          </a:p>
          <a:p>
            <a:pPr marL="171450" indent="-17145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Intercom, Internet / Cable Services</a:t>
            </a:r>
          </a:p>
          <a:p>
            <a:pPr marL="171450" indent="-17145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Building Painting Services</a:t>
            </a:r>
          </a:p>
          <a:p>
            <a:pPr marL="171450" indent="-17145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Solar Systems</a:t>
            </a:r>
          </a:p>
          <a:p>
            <a:pPr marL="171450" indent="-17145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D G Set Services</a:t>
            </a:r>
          </a:p>
          <a:p>
            <a:pPr marL="171450" indent="-17145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R O Plant Services</a:t>
            </a:r>
          </a:p>
          <a:p>
            <a:pPr marL="171450" indent="-17145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Sewage Treatment Plant (STP)</a:t>
            </a:r>
          </a:p>
          <a:p>
            <a:pPr marL="171450" indent="-17145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Water Restoration / Rain Harvesting </a:t>
            </a:r>
          </a:p>
          <a:p>
            <a:pPr marL="171450" indent="-171450" algn="just">
              <a:buFont typeface="Wingdings" panose="05000000000000000000" pitchFamily="2" charset="2"/>
              <a:buChar char="v"/>
            </a:pPr>
            <a:endParaRPr lang="en-US" sz="1100" dirty="0">
              <a:solidFill>
                <a:schemeClr val="bg1">
                  <a:lumMod val="50000"/>
                </a:schemeClr>
              </a:solidFill>
              <a:latin typeface="Arial" panose="020B0604020202020204" pitchFamily="34" charset="0"/>
              <a:cs typeface="Arial" panose="020B0604020202020204" pitchFamily="34" charset="0"/>
            </a:endParaRPr>
          </a:p>
        </p:txBody>
      </p:sp>
      <p:sp>
        <p:nvSpPr>
          <p:cNvPr id="10" name="TextBox 9"/>
          <p:cNvSpPr txBox="1"/>
          <p:nvPr/>
        </p:nvSpPr>
        <p:spPr>
          <a:xfrm>
            <a:off x="2743200" y="2438400"/>
            <a:ext cx="3776045" cy="4154984"/>
          </a:xfrm>
          <a:prstGeom prst="rect">
            <a:avLst/>
          </a:prstGeom>
          <a:noFill/>
        </p:spPr>
        <p:txBody>
          <a:bodyPr wrap="square" rtlCol="0">
            <a:spAutoFit/>
          </a:bodyPr>
          <a:lstStyle/>
          <a:p>
            <a:pPr marL="228600" indent="-22860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Housekeeping Services</a:t>
            </a:r>
          </a:p>
          <a:p>
            <a:pPr marL="228600" indent="-22860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Pantry Services</a:t>
            </a:r>
          </a:p>
          <a:p>
            <a:pPr marL="228600" indent="-22860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Travel Desk</a:t>
            </a:r>
          </a:p>
          <a:p>
            <a:pPr marL="228600" indent="-22860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Front Desk</a:t>
            </a:r>
          </a:p>
          <a:p>
            <a:pPr marL="228600" indent="-22860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Pest Control / Fumigation / Sanitisation </a:t>
            </a:r>
          </a:p>
          <a:p>
            <a:pPr marL="228600" indent="-22860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Land Scaping &amp; Horticulture</a:t>
            </a:r>
          </a:p>
          <a:p>
            <a:pPr marL="228600" indent="-22860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Event Management Services</a:t>
            </a:r>
          </a:p>
          <a:p>
            <a:pPr marL="228600" indent="-22860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Facade Cleaning</a:t>
            </a:r>
          </a:p>
          <a:p>
            <a:pPr marL="228600" indent="-22860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Concierge Services</a:t>
            </a:r>
          </a:p>
          <a:p>
            <a:pPr marL="228600" indent="-22860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Office Support Services</a:t>
            </a:r>
          </a:p>
          <a:p>
            <a:pPr marL="228600" indent="-22860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Project Cleaning Services</a:t>
            </a:r>
          </a:p>
          <a:p>
            <a:pPr marL="228600" indent="-22860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Chandeliers Cleaning &amp; Servicing </a:t>
            </a:r>
          </a:p>
          <a:p>
            <a:pPr marL="228600" indent="-22860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Club House &amp; Swimming Pool Management</a:t>
            </a:r>
          </a:p>
          <a:p>
            <a:pPr marL="228600" indent="-22860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Chair &amp; carpet Shampooing</a:t>
            </a:r>
          </a:p>
          <a:p>
            <a:pPr marL="228600" indent="-22860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Home Cleaning Services</a:t>
            </a:r>
          </a:p>
          <a:p>
            <a:pPr marL="228600" indent="-22860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App Base Society &amp; Visitors Management</a:t>
            </a:r>
          </a:p>
          <a:p>
            <a:pPr marL="228600" indent="-22860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Old Age Care Services</a:t>
            </a:r>
          </a:p>
          <a:p>
            <a:pPr marL="228600" indent="-22860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Patient Caretaker Services</a:t>
            </a:r>
          </a:p>
          <a:p>
            <a:pPr marL="228600" indent="-22860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Gym &amp; Yoga Trainers</a:t>
            </a:r>
          </a:p>
          <a:p>
            <a:pPr marL="228600" indent="-22860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Waste Management / Garbage Disposable</a:t>
            </a:r>
          </a:p>
          <a:p>
            <a:pPr marL="228600" indent="-22860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Pigeon Net &amp; Safety Net services</a:t>
            </a:r>
          </a:p>
          <a:p>
            <a:pPr marL="228600" indent="-22860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Vehicle Cleaning &amp; Care Services</a:t>
            </a:r>
          </a:p>
          <a:p>
            <a:pPr marL="228600" indent="-22860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Water Tank Cleaning Services</a:t>
            </a:r>
          </a:p>
          <a:p>
            <a:pPr marL="228600" indent="-22860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Guest House Management</a:t>
            </a:r>
          </a:p>
        </p:txBody>
      </p:sp>
      <p:pic>
        <p:nvPicPr>
          <p:cNvPr id="1026" name="Picture 2" descr="Soft Services in kolkata">
            <a:extLst>
              <a:ext uri="{FF2B5EF4-FFF2-40B4-BE49-F238E27FC236}">
                <a16:creationId xmlns:a16="http://schemas.microsoft.com/office/drawing/2014/main" id="{203774A4-EF64-40B1-9FFB-AEDD8933A0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609600"/>
            <a:ext cx="3015280" cy="188214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743200" y="2209800"/>
            <a:ext cx="1786555" cy="323165"/>
          </a:xfrm>
          <a:prstGeom prst="rect">
            <a:avLst/>
          </a:prstGeom>
          <a:noFill/>
        </p:spPr>
        <p:txBody>
          <a:bodyPr wrap="square" rtlCol="0">
            <a:spAutoFit/>
          </a:bodyPr>
          <a:lstStyle/>
          <a:p>
            <a:r>
              <a:rPr lang="en-US" sz="1500" b="1" dirty="0">
                <a:latin typeface="Arial" panose="020B0604020202020204" pitchFamily="34" charset="0"/>
                <a:cs typeface="Arial" panose="020B0604020202020204" pitchFamily="34" charset="0"/>
              </a:rPr>
              <a:t>SOFT SERVICES</a:t>
            </a:r>
          </a:p>
        </p:txBody>
      </p:sp>
      <p:pic>
        <p:nvPicPr>
          <p:cNvPr id="1030" name="Picture 6" descr="General Maintenance Services - Property Maintenance Melbourne">
            <a:extLst>
              <a:ext uri="{FF2B5EF4-FFF2-40B4-BE49-F238E27FC236}">
                <a16:creationId xmlns:a16="http://schemas.microsoft.com/office/drawing/2014/main" id="{7EA9F1F7-5317-4A23-8314-8229011337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9801" y="914400"/>
            <a:ext cx="2514599" cy="12954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0A0AB310-8EBB-46DD-856C-675F5F985C10}"/>
              </a:ext>
            </a:extLst>
          </p:cNvPr>
          <p:cNvSpPr txBox="1"/>
          <p:nvPr/>
        </p:nvSpPr>
        <p:spPr>
          <a:xfrm>
            <a:off x="2634343" y="304800"/>
            <a:ext cx="3918857" cy="400110"/>
          </a:xfrm>
          <a:prstGeom prst="rect">
            <a:avLst/>
          </a:prstGeom>
          <a:noFill/>
        </p:spPr>
        <p:txBody>
          <a:bodyPr wrap="square" rtlCol="0">
            <a:spAutoFit/>
          </a:bodyPr>
          <a:lstStyle/>
          <a:p>
            <a:r>
              <a:rPr lang="en-US" sz="2000" b="1" u="sng" dirty="0">
                <a:latin typeface="Arial" panose="020B0604020202020204" pitchFamily="34" charset="0"/>
                <a:cs typeface="Arial" panose="020B0604020202020204" pitchFamily="34" charset="0"/>
              </a:rPr>
              <a:t>SERVICE BOUQUET</a:t>
            </a:r>
          </a:p>
        </p:txBody>
      </p:sp>
      <p:sp>
        <p:nvSpPr>
          <p:cNvPr id="15" name="Text Box 1">
            <a:extLst>
              <a:ext uri="{FF2B5EF4-FFF2-40B4-BE49-F238E27FC236}">
                <a16:creationId xmlns:a16="http://schemas.microsoft.com/office/drawing/2014/main" id="{5D4C1E31-FDE6-071F-24CA-996C8CCEF9B8}"/>
              </a:ext>
            </a:extLst>
          </p:cNvPr>
          <p:cNvSpPr txBox="1"/>
          <p:nvPr/>
        </p:nvSpPr>
        <p:spPr>
          <a:xfrm>
            <a:off x="1895475" y="5016211"/>
            <a:ext cx="238125" cy="1876425"/>
          </a:xfrm>
          <a:prstGeom prst="rect">
            <a:avLst/>
          </a:prstGeom>
          <a:solidFill>
            <a:schemeClr val="lt1"/>
          </a:solidFill>
          <a:ln w="6350">
            <a:solidFill>
              <a:schemeClr val="bg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p:txBody>
      </p:sp>
      <p:pic>
        <p:nvPicPr>
          <p:cNvPr id="13" name="Picture 12">
            <a:extLst>
              <a:ext uri="{FF2B5EF4-FFF2-40B4-BE49-F238E27FC236}">
                <a16:creationId xmlns:a16="http://schemas.microsoft.com/office/drawing/2014/main" id="{ABAB1909-0D71-7A96-999B-741B77254978}"/>
              </a:ext>
            </a:extLst>
          </p:cNvPr>
          <p:cNvPicPr>
            <a:picLocks noChangeAspect="1"/>
          </p:cNvPicPr>
          <p:nvPr/>
        </p:nvPicPr>
        <p:blipFill rotWithShape="1">
          <a:blip r:embed="rId5">
            <a:extLst>
              <a:ext uri="{28A0092B-C50C-407E-A947-70E740481C1C}">
                <a14:useLocalDpi xmlns:a14="http://schemas.microsoft.com/office/drawing/2010/main" val="0"/>
              </a:ext>
            </a:extLst>
          </a:blip>
          <a:srcRect b="34317"/>
          <a:stretch/>
        </p:blipFill>
        <p:spPr bwMode="auto">
          <a:xfrm>
            <a:off x="0" y="0"/>
            <a:ext cx="2085109" cy="89148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03741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6200"/>
            <a:ext cx="9906000" cy="7239000"/>
          </a:xfrm>
          <a:prstGeom prst="rect">
            <a:avLst/>
          </a:prstGeom>
        </p:spPr>
      </p:pic>
      <p:sp>
        <p:nvSpPr>
          <p:cNvPr id="3" name="TextBox 2"/>
          <p:cNvSpPr txBox="1"/>
          <p:nvPr/>
        </p:nvSpPr>
        <p:spPr>
          <a:xfrm rot="16200000">
            <a:off x="-2979" y="5065811"/>
            <a:ext cx="2362200" cy="307777"/>
          </a:xfrm>
          <a:prstGeom prst="rect">
            <a:avLst/>
          </a:prstGeom>
          <a:noFill/>
        </p:spPr>
        <p:txBody>
          <a:bodyPr wrap="square" rtlCol="0">
            <a:spAutoFit/>
          </a:bodyPr>
          <a:lstStyle/>
          <a:p>
            <a:pPr algn="r"/>
            <a:r>
              <a:rPr lang="en-US" sz="1400" b="1" dirty="0">
                <a:solidFill>
                  <a:schemeClr val="bg1">
                    <a:lumMod val="50000"/>
                  </a:schemeClr>
                </a:solidFill>
                <a:latin typeface="Futura Md BT" pitchFamily="34" charset="0"/>
              </a:rPr>
              <a:t>SERVICE BOUQUET</a:t>
            </a:r>
          </a:p>
        </p:txBody>
      </p:sp>
      <p:sp>
        <p:nvSpPr>
          <p:cNvPr id="12" name="TextBox 11">
            <a:extLst>
              <a:ext uri="{FF2B5EF4-FFF2-40B4-BE49-F238E27FC236}">
                <a16:creationId xmlns:a16="http://schemas.microsoft.com/office/drawing/2014/main" id="{0A0AB310-8EBB-46DD-856C-675F5F985C10}"/>
              </a:ext>
            </a:extLst>
          </p:cNvPr>
          <p:cNvSpPr txBox="1"/>
          <p:nvPr/>
        </p:nvSpPr>
        <p:spPr>
          <a:xfrm>
            <a:off x="2634343" y="304800"/>
            <a:ext cx="3918857" cy="400110"/>
          </a:xfrm>
          <a:prstGeom prst="rect">
            <a:avLst/>
          </a:prstGeom>
          <a:noFill/>
        </p:spPr>
        <p:txBody>
          <a:bodyPr wrap="square" rtlCol="0">
            <a:spAutoFit/>
          </a:bodyPr>
          <a:lstStyle/>
          <a:p>
            <a:r>
              <a:rPr lang="en-US" sz="2000" b="1" u="sng" dirty="0">
                <a:latin typeface="Arial" panose="020B0604020202020204" pitchFamily="34" charset="0"/>
                <a:cs typeface="Arial" panose="020B0604020202020204" pitchFamily="34" charset="0"/>
              </a:rPr>
              <a:t>SERVICE BOUQUET</a:t>
            </a:r>
          </a:p>
        </p:txBody>
      </p:sp>
      <p:sp>
        <p:nvSpPr>
          <p:cNvPr id="15" name="Text Box 1">
            <a:extLst>
              <a:ext uri="{FF2B5EF4-FFF2-40B4-BE49-F238E27FC236}">
                <a16:creationId xmlns:a16="http://schemas.microsoft.com/office/drawing/2014/main" id="{5D4C1E31-FDE6-071F-24CA-996C8CCEF9B8}"/>
              </a:ext>
            </a:extLst>
          </p:cNvPr>
          <p:cNvSpPr txBox="1"/>
          <p:nvPr/>
        </p:nvSpPr>
        <p:spPr>
          <a:xfrm>
            <a:off x="1895475" y="5016211"/>
            <a:ext cx="238125" cy="1876425"/>
          </a:xfrm>
          <a:prstGeom prst="rect">
            <a:avLst/>
          </a:prstGeom>
          <a:solidFill>
            <a:schemeClr val="lt1"/>
          </a:solidFill>
          <a:ln w="6350">
            <a:solidFill>
              <a:schemeClr val="bg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p:txBody>
      </p:sp>
      <p:pic>
        <p:nvPicPr>
          <p:cNvPr id="13" name="Picture 12">
            <a:extLst>
              <a:ext uri="{FF2B5EF4-FFF2-40B4-BE49-F238E27FC236}">
                <a16:creationId xmlns:a16="http://schemas.microsoft.com/office/drawing/2014/main" id="{ABAB1909-0D71-7A96-999B-741B77254978}"/>
              </a:ext>
            </a:extLst>
          </p:cNvPr>
          <p:cNvPicPr>
            <a:picLocks noChangeAspect="1"/>
          </p:cNvPicPr>
          <p:nvPr/>
        </p:nvPicPr>
        <p:blipFill rotWithShape="1">
          <a:blip r:embed="rId3">
            <a:extLst>
              <a:ext uri="{28A0092B-C50C-407E-A947-70E740481C1C}">
                <a14:useLocalDpi xmlns:a14="http://schemas.microsoft.com/office/drawing/2010/main" val="0"/>
              </a:ext>
            </a:extLst>
          </a:blip>
          <a:srcRect b="34317"/>
          <a:stretch/>
        </p:blipFill>
        <p:spPr bwMode="auto">
          <a:xfrm>
            <a:off x="0" y="0"/>
            <a:ext cx="2085109" cy="891481"/>
          </a:xfrm>
          <a:prstGeom prst="rect">
            <a:avLst/>
          </a:prstGeom>
          <a:noFill/>
          <a:ln>
            <a:noFill/>
          </a:ln>
          <a:extLst>
            <a:ext uri="{53640926-AAD7-44D8-BBD7-CCE9431645EC}">
              <a14:shadowObscured xmlns:a14="http://schemas.microsoft.com/office/drawing/2010/main"/>
            </a:ext>
          </a:extLst>
        </p:spPr>
      </p:pic>
      <p:pic>
        <p:nvPicPr>
          <p:cNvPr id="5" name="Picture 4" descr="Temp Staffing Thrives Amidst Economic Uncertainty">
            <a:extLst>
              <a:ext uri="{FF2B5EF4-FFF2-40B4-BE49-F238E27FC236}">
                <a16:creationId xmlns:a16="http://schemas.microsoft.com/office/drawing/2014/main" id="{6BCE97DC-AE1B-F6E4-2490-AFDD8E44E2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14625" y="771525"/>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Cs Sudhakar - Corporate Legal Services | Corporate Law Legal Advice">
            <a:extLst>
              <a:ext uri="{FF2B5EF4-FFF2-40B4-BE49-F238E27FC236}">
                <a16:creationId xmlns:a16="http://schemas.microsoft.com/office/drawing/2014/main" id="{1FA55B69-2CD0-9C60-3B8F-50D500A2F5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0800" y="1030907"/>
            <a:ext cx="2534209" cy="1712293"/>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F02AADA9-9E64-9846-A938-B5AD7975B1FD}"/>
              </a:ext>
            </a:extLst>
          </p:cNvPr>
          <p:cNvSpPr txBox="1"/>
          <p:nvPr/>
        </p:nvSpPr>
        <p:spPr>
          <a:xfrm>
            <a:off x="2514600" y="2678668"/>
            <a:ext cx="2868708" cy="323165"/>
          </a:xfrm>
          <a:prstGeom prst="rect">
            <a:avLst/>
          </a:prstGeom>
          <a:noFill/>
        </p:spPr>
        <p:txBody>
          <a:bodyPr wrap="square" rtlCol="0">
            <a:spAutoFit/>
          </a:bodyPr>
          <a:lstStyle>
            <a:defPPr>
              <a:defRPr lang="en-US"/>
            </a:defPPr>
            <a:lvl1pPr>
              <a:defRPr sz="1500" b="1">
                <a:latin typeface="Arial" panose="020B0604020202020204" pitchFamily="34" charset="0"/>
                <a:cs typeface="Arial" panose="020B0604020202020204" pitchFamily="34" charset="0"/>
              </a:defRPr>
            </a:lvl1pPr>
          </a:lstStyle>
          <a:p>
            <a:r>
              <a:rPr lang="en-US" dirty="0"/>
              <a:t>TEMPORARY STAFFING </a:t>
            </a:r>
          </a:p>
        </p:txBody>
      </p:sp>
      <p:sp>
        <p:nvSpPr>
          <p:cNvPr id="18" name="TextBox 17">
            <a:extLst>
              <a:ext uri="{FF2B5EF4-FFF2-40B4-BE49-F238E27FC236}">
                <a16:creationId xmlns:a16="http://schemas.microsoft.com/office/drawing/2014/main" id="{50855F7C-5D26-E88D-CDEB-DC1F284272EE}"/>
              </a:ext>
            </a:extLst>
          </p:cNvPr>
          <p:cNvSpPr txBox="1"/>
          <p:nvPr/>
        </p:nvSpPr>
        <p:spPr>
          <a:xfrm>
            <a:off x="2514600" y="3048000"/>
            <a:ext cx="3776045" cy="1446550"/>
          </a:xfrm>
          <a:prstGeom prst="rect">
            <a:avLst/>
          </a:prstGeom>
          <a:noFill/>
        </p:spPr>
        <p:txBody>
          <a:bodyPr wrap="square" rtlCol="0">
            <a:spAutoFit/>
          </a:bodyPr>
          <a:lstStyle/>
          <a:p>
            <a:pPr marL="171450" indent="-17145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Sourcing</a:t>
            </a:r>
          </a:p>
          <a:p>
            <a:pPr marL="171450" indent="-17145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Recruitment</a:t>
            </a:r>
          </a:p>
          <a:p>
            <a:pPr marL="171450" indent="-17145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Managing Take Over Staff</a:t>
            </a:r>
          </a:p>
          <a:p>
            <a:pPr marL="171450" indent="-17145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Payroll Management</a:t>
            </a:r>
          </a:p>
          <a:p>
            <a:pPr marL="171450" indent="-17145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Compliance Management</a:t>
            </a:r>
          </a:p>
          <a:p>
            <a:pPr marL="171450" indent="-17145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Grievance handling</a:t>
            </a:r>
          </a:p>
          <a:p>
            <a:pPr marL="171450" indent="-17145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Supervision &amp; Administrative support to Client</a:t>
            </a:r>
          </a:p>
          <a:p>
            <a:pPr marL="171450" indent="-171450" algn="just">
              <a:buFont typeface="Wingdings" panose="05000000000000000000" pitchFamily="2" charset="2"/>
              <a:buChar char="v"/>
            </a:pPr>
            <a:r>
              <a:rPr lang="en-US" sz="1100" dirty="0">
                <a:solidFill>
                  <a:schemeClr val="bg1">
                    <a:lumMod val="50000"/>
                  </a:schemeClr>
                </a:solidFill>
                <a:latin typeface="Arial" panose="020B0604020202020204" pitchFamily="34" charset="0"/>
                <a:cs typeface="Arial" panose="020B0604020202020204" pitchFamily="34" charset="0"/>
              </a:rPr>
              <a:t>HRMS Support to Client &amp; Staff </a:t>
            </a:r>
          </a:p>
        </p:txBody>
      </p:sp>
      <p:sp>
        <p:nvSpPr>
          <p:cNvPr id="20" name="TextBox 19">
            <a:extLst>
              <a:ext uri="{FF2B5EF4-FFF2-40B4-BE49-F238E27FC236}">
                <a16:creationId xmlns:a16="http://schemas.microsoft.com/office/drawing/2014/main" id="{4DBDB7A6-AF57-2805-7ECF-650EA70D9601}"/>
              </a:ext>
            </a:extLst>
          </p:cNvPr>
          <p:cNvSpPr txBox="1"/>
          <p:nvPr/>
        </p:nvSpPr>
        <p:spPr>
          <a:xfrm>
            <a:off x="6087034" y="2678667"/>
            <a:ext cx="3590366" cy="276999"/>
          </a:xfrm>
          <a:prstGeom prst="rect">
            <a:avLst/>
          </a:prstGeom>
          <a:noFill/>
        </p:spPr>
        <p:txBody>
          <a:bodyPr wrap="square" rtlCol="0">
            <a:spAutoFit/>
          </a:bodyPr>
          <a:lstStyle>
            <a:defPPr>
              <a:defRPr lang="en-US"/>
            </a:defPPr>
            <a:lvl1pPr>
              <a:defRPr sz="1500" b="1">
                <a:latin typeface="Arial" panose="020B0604020202020204" pitchFamily="34" charset="0"/>
                <a:cs typeface="Arial" panose="020B0604020202020204" pitchFamily="34" charset="0"/>
              </a:defRPr>
            </a:lvl1pPr>
          </a:lstStyle>
          <a:p>
            <a:r>
              <a:rPr lang="en-US" dirty="0"/>
              <a:t>LIAISONING &amp; DOCUMENTATION SERVICES </a:t>
            </a:r>
          </a:p>
        </p:txBody>
      </p:sp>
      <p:sp>
        <p:nvSpPr>
          <p:cNvPr id="22" name="TextBox 21">
            <a:extLst>
              <a:ext uri="{FF2B5EF4-FFF2-40B4-BE49-F238E27FC236}">
                <a16:creationId xmlns:a16="http://schemas.microsoft.com/office/drawing/2014/main" id="{5EF3675F-7D2F-952D-3F84-F618BFB25C53}"/>
              </a:ext>
            </a:extLst>
          </p:cNvPr>
          <p:cNvSpPr txBox="1"/>
          <p:nvPr/>
        </p:nvSpPr>
        <p:spPr>
          <a:xfrm>
            <a:off x="6087035" y="3221504"/>
            <a:ext cx="3776045" cy="969496"/>
          </a:xfrm>
          <a:prstGeom prst="rect">
            <a:avLst/>
          </a:prstGeom>
          <a:noFill/>
        </p:spPr>
        <p:txBody>
          <a:bodyPr wrap="square" rtlCol="0">
            <a:spAutoFit/>
          </a:bodyPr>
          <a:lstStyle>
            <a:defPPr>
              <a:defRPr lang="en-US"/>
            </a:defPPr>
            <a:lvl1pPr marL="171450" indent="-171450" algn="just">
              <a:buFont typeface="Wingdings" panose="05000000000000000000" pitchFamily="2" charset="2"/>
              <a:buChar char="v"/>
              <a:defRPr sz="1100" b="1">
                <a:solidFill>
                  <a:schemeClr val="bg1">
                    <a:lumMod val="50000"/>
                  </a:schemeClr>
                </a:solidFill>
                <a:latin typeface="Arial" panose="020B0604020202020204" pitchFamily="34" charset="0"/>
                <a:cs typeface="Arial" panose="020B0604020202020204" pitchFamily="34" charset="0"/>
              </a:defRPr>
            </a:lvl1pPr>
          </a:lstStyle>
          <a:p>
            <a:r>
              <a:rPr lang="en-US" b="0" dirty="0"/>
              <a:t>Adhering to Society Bye Laws</a:t>
            </a:r>
          </a:p>
          <a:p>
            <a:r>
              <a:rPr lang="en-US" b="0" dirty="0"/>
              <a:t>Account &amp; Banking of Society as per Bye Laws</a:t>
            </a:r>
          </a:p>
          <a:p>
            <a:r>
              <a:rPr lang="en-US" b="0" dirty="0"/>
              <a:t>Auditing (Quarterly, Half Yearly &amp; Annually)</a:t>
            </a:r>
          </a:p>
          <a:p>
            <a:r>
              <a:rPr lang="en-US" b="0" dirty="0"/>
              <a:t>BMC Liaison support</a:t>
            </a:r>
          </a:p>
          <a:p>
            <a:r>
              <a:rPr lang="en-US" b="0" dirty="0"/>
              <a:t>Labor Office </a:t>
            </a:r>
            <a:r>
              <a:rPr lang="en-US" b="0" dirty="0" err="1"/>
              <a:t>Liaisoning</a:t>
            </a:r>
            <a:r>
              <a:rPr lang="en-US" b="0" dirty="0"/>
              <a:t> (Central / State) </a:t>
            </a:r>
          </a:p>
        </p:txBody>
      </p:sp>
    </p:spTree>
    <p:extLst>
      <p:ext uri="{BB962C8B-B14F-4D97-AF65-F5344CB8AC3E}">
        <p14:creationId xmlns:p14="http://schemas.microsoft.com/office/powerpoint/2010/main" val="40086907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6200"/>
            <a:ext cx="9906000" cy="7239000"/>
          </a:xfrm>
          <a:prstGeom prst="rect">
            <a:avLst/>
          </a:prstGeom>
        </p:spPr>
      </p:pic>
      <p:sp>
        <p:nvSpPr>
          <p:cNvPr id="15" name="Text Box 1">
            <a:extLst>
              <a:ext uri="{FF2B5EF4-FFF2-40B4-BE49-F238E27FC236}">
                <a16:creationId xmlns:a16="http://schemas.microsoft.com/office/drawing/2014/main" id="{5D4C1E31-FDE6-071F-24CA-996C8CCEF9B8}"/>
              </a:ext>
            </a:extLst>
          </p:cNvPr>
          <p:cNvSpPr txBox="1"/>
          <p:nvPr/>
        </p:nvSpPr>
        <p:spPr>
          <a:xfrm>
            <a:off x="1895475" y="5016211"/>
            <a:ext cx="238125" cy="1876425"/>
          </a:xfrm>
          <a:prstGeom prst="rect">
            <a:avLst/>
          </a:prstGeom>
          <a:solidFill>
            <a:schemeClr val="lt1"/>
          </a:solidFill>
          <a:ln w="6350">
            <a:solidFill>
              <a:schemeClr val="bg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p:txBody>
      </p:sp>
      <p:pic>
        <p:nvPicPr>
          <p:cNvPr id="13" name="Picture 12">
            <a:extLst>
              <a:ext uri="{FF2B5EF4-FFF2-40B4-BE49-F238E27FC236}">
                <a16:creationId xmlns:a16="http://schemas.microsoft.com/office/drawing/2014/main" id="{ABAB1909-0D71-7A96-999B-741B77254978}"/>
              </a:ext>
            </a:extLst>
          </p:cNvPr>
          <p:cNvPicPr>
            <a:picLocks noChangeAspect="1"/>
          </p:cNvPicPr>
          <p:nvPr/>
        </p:nvPicPr>
        <p:blipFill rotWithShape="1">
          <a:blip r:embed="rId3">
            <a:extLst>
              <a:ext uri="{28A0092B-C50C-407E-A947-70E740481C1C}">
                <a14:useLocalDpi xmlns:a14="http://schemas.microsoft.com/office/drawing/2010/main" val="0"/>
              </a:ext>
            </a:extLst>
          </a:blip>
          <a:srcRect b="34317"/>
          <a:stretch/>
        </p:blipFill>
        <p:spPr bwMode="auto">
          <a:xfrm>
            <a:off x="0" y="0"/>
            <a:ext cx="2085109" cy="891481"/>
          </a:xfrm>
          <a:prstGeom prst="rect">
            <a:avLst/>
          </a:prstGeom>
          <a:noFill/>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FCB18E3D-1C38-7576-3921-EAD637F1ED10}"/>
              </a:ext>
            </a:extLst>
          </p:cNvPr>
          <p:cNvSpPr txBox="1"/>
          <p:nvPr/>
        </p:nvSpPr>
        <p:spPr>
          <a:xfrm>
            <a:off x="2286000" y="192314"/>
            <a:ext cx="4953000" cy="807465"/>
          </a:xfrm>
          <a:prstGeom prst="rect">
            <a:avLst/>
          </a:prstGeom>
          <a:noFill/>
        </p:spPr>
        <p:txBody>
          <a:bodyPr wrap="square">
            <a:spAutoFit/>
          </a:bodyPr>
          <a:lstStyle/>
          <a:p>
            <a:pPr>
              <a:lnSpc>
                <a:spcPct val="107000"/>
              </a:lnSpc>
              <a:spcAft>
                <a:spcPts val="800"/>
              </a:spcAft>
            </a:pPr>
            <a:r>
              <a:rPr lang="en-US" sz="2000" b="1" u="sng" dirty="0" err="1">
                <a:latin typeface="Calibri" panose="020F0502020204030204" pitchFamily="34" charset="0"/>
                <a:ea typeface="Calibri" panose="020F0502020204030204" pitchFamily="34" charset="0"/>
                <a:cs typeface="Times New Roman" panose="02020603050405020304" pitchFamily="18" charset="0"/>
              </a:rPr>
              <a:t>Ismart</a:t>
            </a:r>
            <a:r>
              <a:rPr lang="en-US" sz="2000" b="1" u="sng" dirty="0">
                <a:latin typeface="Calibri" panose="020F0502020204030204" pitchFamily="34" charset="0"/>
                <a:ea typeface="Calibri" panose="020F0502020204030204" pitchFamily="34" charset="0"/>
                <a:cs typeface="Times New Roman" panose="02020603050405020304" pitchFamily="18" charset="0"/>
              </a:rPr>
              <a:t> APP:</a:t>
            </a:r>
          </a:p>
          <a:p>
            <a:pPr>
              <a:lnSpc>
                <a:spcPct val="107000"/>
              </a:lnSpc>
              <a:spcAft>
                <a:spcPts val="800"/>
              </a:spcAft>
            </a:pPr>
            <a:r>
              <a:rPr lang="en-US" sz="1800" dirty="0">
                <a:latin typeface="Calibri" panose="020F0502020204030204" pitchFamily="34" charset="0"/>
                <a:ea typeface="Calibri" panose="020F0502020204030204" pitchFamily="34" charset="0"/>
                <a:cs typeface="Times New Roman" panose="02020603050405020304" pitchFamily="18" charset="0"/>
              </a:rPr>
              <a:t>Attendance and Employee Self Service App:</a:t>
            </a:r>
          </a:p>
        </p:txBody>
      </p:sp>
      <p:pic>
        <p:nvPicPr>
          <p:cNvPr id="9" name="Picture 8" descr="Graphical user interface, application&#10;&#10;Description automatically generated">
            <a:extLst>
              <a:ext uri="{FF2B5EF4-FFF2-40B4-BE49-F238E27FC236}">
                <a16:creationId xmlns:a16="http://schemas.microsoft.com/office/drawing/2014/main" id="{8687E534-EC4D-1031-7E84-989B952F2C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94210" y="1086865"/>
            <a:ext cx="4110559" cy="5562600"/>
          </a:xfrm>
          <a:prstGeom prst="rect">
            <a:avLst/>
          </a:prstGeom>
        </p:spPr>
      </p:pic>
      <p:sp>
        <p:nvSpPr>
          <p:cNvPr id="12" name="TextBox 11">
            <a:extLst>
              <a:ext uri="{FF2B5EF4-FFF2-40B4-BE49-F238E27FC236}">
                <a16:creationId xmlns:a16="http://schemas.microsoft.com/office/drawing/2014/main" id="{1AF16E44-68A4-0EF0-35B0-258BA110B215}"/>
              </a:ext>
            </a:extLst>
          </p:cNvPr>
          <p:cNvSpPr txBox="1"/>
          <p:nvPr/>
        </p:nvSpPr>
        <p:spPr>
          <a:xfrm rot="16200000">
            <a:off x="-127312" y="5017679"/>
            <a:ext cx="2610865" cy="307777"/>
          </a:xfrm>
          <a:prstGeom prst="rect">
            <a:avLst/>
          </a:prstGeom>
          <a:noFill/>
        </p:spPr>
        <p:txBody>
          <a:bodyPr wrap="square" rtlCol="0">
            <a:spAutoFit/>
          </a:bodyPr>
          <a:lstStyle/>
          <a:p>
            <a:pPr algn="r"/>
            <a:r>
              <a:rPr lang="en-US" sz="1400" b="1" dirty="0">
                <a:solidFill>
                  <a:schemeClr val="bg1">
                    <a:lumMod val="50000"/>
                  </a:schemeClr>
                </a:solidFill>
                <a:latin typeface="Futura Md BT" pitchFamily="34" charset="0"/>
              </a:rPr>
              <a:t>Attendance and ESS App</a:t>
            </a:r>
          </a:p>
        </p:txBody>
      </p:sp>
    </p:spTree>
    <p:extLst>
      <p:ext uri="{BB962C8B-B14F-4D97-AF65-F5344CB8AC3E}">
        <p14:creationId xmlns:p14="http://schemas.microsoft.com/office/powerpoint/2010/main" val="138244590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5194</TotalTime>
  <Words>928</Words>
  <Application>Microsoft Office PowerPoint</Application>
  <PresentationFormat>A4 Paper (210x297 mm)</PresentationFormat>
  <Paragraphs>156</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Vinod</dc:creator>
  <cp:lastModifiedBy>919833273449</cp:lastModifiedBy>
  <cp:revision>125</cp:revision>
  <cp:lastPrinted>2022-09-16T11:01:41Z</cp:lastPrinted>
  <dcterms:created xsi:type="dcterms:W3CDTF">2022-02-18T07:53:52Z</dcterms:created>
  <dcterms:modified xsi:type="dcterms:W3CDTF">2022-09-19T09:45:46Z</dcterms:modified>
</cp:coreProperties>
</file>